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804" r:id="rId2"/>
    <p:sldMasterId id="2147483852" r:id="rId3"/>
    <p:sldMasterId id="2147483864" r:id="rId4"/>
    <p:sldMasterId id="2147483900" r:id="rId5"/>
    <p:sldMasterId id="2147483912" r:id="rId6"/>
  </p:sldMasterIdLst>
  <p:notesMasterIdLst>
    <p:notesMasterId r:id="rId37"/>
  </p:notesMasterIdLst>
  <p:sldIdLst>
    <p:sldId id="256" r:id="rId7"/>
    <p:sldId id="257" r:id="rId8"/>
    <p:sldId id="267" r:id="rId9"/>
    <p:sldId id="273" r:id="rId10"/>
    <p:sldId id="259" r:id="rId11"/>
    <p:sldId id="260" r:id="rId12"/>
    <p:sldId id="274" r:id="rId13"/>
    <p:sldId id="275" r:id="rId14"/>
    <p:sldId id="261" r:id="rId15"/>
    <p:sldId id="272" r:id="rId16"/>
    <p:sldId id="276" r:id="rId17"/>
    <p:sldId id="277" r:id="rId18"/>
    <p:sldId id="278" r:id="rId19"/>
    <p:sldId id="270" r:id="rId20"/>
    <p:sldId id="271" r:id="rId21"/>
    <p:sldId id="262" r:id="rId22"/>
    <p:sldId id="258" r:id="rId23"/>
    <p:sldId id="263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3706" autoAdjust="0"/>
  </p:normalViewPr>
  <p:slideViewPr>
    <p:cSldViewPr>
      <p:cViewPr varScale="1">
        <p:scale>
          <a:sx n="112" d="100"/>
          <a:sy n="112" d="100"/>
        </p:scale>
        <p:origin x="-157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54A2A-0324-43BF-BE8F-CC56C08ACDE2}" type="doc">
      <dgm:prSet loTypeId="urn:microsoft.com/office/officeart/2005/8/layout/process4" loCatId="process" qsTypeId="urn:microsoft.com/office/officeart/2005/8/quickstyle/simple1#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F22D007-3929-4F55-BA99-35D4E7773542}">
      <dgm:prSet phldrT="[Κείμενο]" custT="1"/>
      <dgm:spPr/>
      <dgm:t>
        <a:bodyPr/>
        <a:lstStyle/>
        <a:p>
          <a:r>
            <a:rPr lang="el-GR" sz="2200" dirty="0" smtClean="0">
              <a:latin typeface="Times New Roman" pitchFamily="18" charset="0"/>
              <a:cs typeface="Times New Roman" pitchFamily="18" charset="0"/>
            </a:rPr>
            <a:t>Σχεδίαση λογισμικού</a:t>
          </a:r>
          <a:endParaRPr lang="en-US" sz="2200" dirty="0">
            <a:latin typeface="Times New Roman" pitchFamily="18" charset="0"/>
            <a:cs typeface="Times New Roman" pitchFamily="18" charset="0"/>
          </a:endParaRPr>
        </a:p>
      </dgm:t>
    </dgm:pt>
    <dgm:pt modelId="{5D89E0ED-4297-4532-B1EB-71BFD2989413}" type="parTrans" cxnId="{313EEDA5-8EFC-4280-A63D-5269F1CBCC03}">
      <dgm:prSet/>
      <dgm:spPr/>
      <dgm:t>
        <a:bodyPr/>
        <a:lstStyle/>
        <a:p>
          <a:endParaRPr lang="en-US"/>
        </a:p>
      </dgm:t>
    </dgm:pt>
    <dgm:pt modelId="{239DB764-24EA-487A-AE05-DCF004394215}" type="sibTrans" cxnId="{313EEDA5-8EFC-4280-A63D-5269F1CBCC03}">
      <dgm:prSet/>
      <dgm:spPr/>
      <dgm:t>
        <a:bodyPr/>
        <a:lstStyle/>
        <a:p>
          <a:endParaRPr lang="en-US"/>
        </a:p>
      </dgm:t>
    </dgm:pt>
    <dgm:pt modelId="{7ECF229B-E764-4A07-937C-741046D90B6B}">
      <dgm:prSet phldrT="[Κείμενο]" custT="1"/>
      <dgm:spPr/>
      <dgm:t>
        <a:bodyPr/>
        <a:lstStyle/>
        <a:p>
          <a:r>
            <a:rPr lang="el-GR" sz="2200" dirty="0" smtClean="0">
              <a:latin typeface="Times New Roman" pitchFamily="18" charset="0"/>
              <a:cs typeface="Times New Roman" pitchFamily="18" charset="0"/>
            </a:rPr>
            <a:t>Ανάπτυξη αρχείων προβολής</a:t>
          </a:r>
          <a:endParaRPr lang="en-US" sz="2200" dirty="0">
            <a:latin typeface="Times New Roman" pitchFamily="18" charset="0"/>
            <a:cs typeface="Times New Roman" pitchFamily="18" charset="0"/>
          </a:endParaRPr>
        </a:p>
      </dgm:t>
    </dgm:pt>
    <dgm:pt modelId="{6807E101-91D9-4D6C-A99F-8F3160A22BEF}" type="parTrans" cxnId="{A9F5B2E6-A09F-4CC6-9E99-BA24AC9FE5C5}">
      <dgm:prSet/>
      <dgm:spPr/>
      <dgm:t>
        <a:bodyPr/>
        <a:lstStyle/>
        <a:p>
          <a:endParaRPr lang="en-US"/>
        </a:p>
      </dgm:t>
    </dgm:pt>
    <dgm:pt modelId="{59D3FF39-709D-49A7-A089-5D9AE0D11127}" type="sibTrans" cxnId="{A9F5B2E6-A09F-4CC6-9E99-BA24AC9FE5C5}">
      <dgm:prSet/>
      <dgm:spPr/>
      <dgm:t>
        <a:bodyPr/>
        <a:lstStyle/>
        <a:p>
          <a:endParaRPr lang="en-US"/>
        </a:p>
      </dgm:t>
    </dgm:pt>
    <dgm:pt modelId="{4BDE88A2-B005-45A1-A3A3-527DD3DCC390}">
      <dgm:prSet custT="1"/>
      <dgm:spPr/>
      <dgm:t>
        <a:bodyPr/>
        <a:lstStyle/>
        <a:p>
          <a:r>
            <a:rPr lang="el-GR" sz="2200" dirty="0" smtClean="0">
              <a:latin typeface="Times New Roman" pitchFamily="18" charset="0"/>
              <a:cs typeface="Times New Roman" pitchFamily="18" charset="0"/>
            </a:rPr>
            <a:t>Ανάπτυξη Λογισμικού</a:t>
          </a:r>
          <a:endParaRPr lang="en-US" sz="2200" dirty="0">
            <a:latin typeface="Times New Roman" pitchFamily="18" charset="0"/>
            <a:cs typeface="Times New Roman" pitchFamily="18" charset="0"/>
          </a:endParaRPr>
        </a:p>
      </dgm:t>
    </dgm:pt>
    <dgm:pt modelId="{A17FC094-5F1E-44D7-9AE9-371C36BFB606}" type="parTrans" cxnId="{DFA03916-57F2-4AA6-B623-688495B67102}">
      <dgm:prSet/>
      <dgm:spPr/>
      <dgm:t>
        <a:bodyPr/>
        <a:lstStyle/>
        <a:p>
          <a:endParaRPr lang="en-US"/>
        </a:p>
      </dgm:t>
    </dgm:pt>
    <dgm:pt modelId="{DEDE2764-A652-4F76-A044-8840E8ED0202}" type="sibTrans" cxnId="{DFA03916-57F2-4AA6-B623-688495B67102}">
      <dgm:prSet/>
      <dgm:spPr/>
      <dgm:t>
        <a:bodyPr/>
        <a:lstStyle/>
        <a:p>
          <a:endParaRPr lang="en-US"/>
        </a:p>
      </dgm:t>
    </dgm:pt>
    <dgm:pt modelId="{31A96933-3C7A-471D-B16A-BCC113EC777B}">
      <dgm:prSet custT="1"/>
      <dgm:spPr/>
      <dgm:t>
        <a:bodyPr/>
        <a:lstStyle/>
        <a:p>
          <a:r>
            <a:rPr lang="el-GR" sz="2200" dirty="0" smtClean="0">
              <a:latin typeface="Times New Roman" pitchFamily="18" charset="0"/>
              <a:cs typeface="Times New Roman" pitchFamily="18" charset="0"/>
            </a:rPr>
            <a:t>Έλεγχος λογισμικού</a:t>
          </a:r>
          <a:endParaRPr lang="en-US" sz="2200" dirty="0">
            <a:latin typeface="Times New Roman" pitchFamily="18" charset="0"/>
            <a:cs typeface="Times New Roman" pitchFamily="18" charset="0"/>
          </a:endParaRPr>
        </a:p>
      </dgm:t>
    </dgm:pt>
    <dgm:pt modelId="{595A34BB-32B1-4FA4-8BAA-0E89C8A1348B}" type="parTrans" cxnId="{8E8450B9-3C94-4E3E-A835-CB598B08673D}">
      <dgm:prSet/>
      <dgm:spPr/>
      <dgm:t>
        <a:bodyPr/>
        <a:lstStyle/>
        <a:p>
          <a:endParaRPr lang="en-US"/>
        </a:p>
      </dgm:t>
    </dgm:pt>
    <dgm:pt modelId="{012C43C3-F940-4D16-B4A4-C23709E2ACA8}" type="sibTrans" cxnId="{8E8450B9-3C94-4E3E-A835-CB598B08673D}">
      <dgm:prSet/>
      <dgm:spPr/>
      <dgm:t>
        <a:bodyPr/>
        <a:lstStyle/>
        <a:p>
          <a:endParaRPr lang="en-US"/>
        </a:p>
      </dgm:t>
    </dgm:pt>
    <dgm:pt modelId="{EC7DA13B-E762-465F-ADB1-06CAB6AE7B34}">
      <dgm:prSet custT="1"/>
      <dgm:spPr/>
      <dgm:t>
        <a:bodyPr/>
        <a:lstStyle/>
        <a:p>
          <a:r>
            <a:rPr lang="el-GR" sz="2200" dirty="0" smtClean="0">
              <a:latin typeface="Times New Roman" pitchFamily="18" charset="0"/>
              <a:cs typeface="Times New Roman" pitchFamily="18" charset="0"/>
            </a:rPr>
            <a:t>Διόρθωση λογισμικού</a:t>
          </a:r>
          <a:endParaRPr lang="en-US" sz="2200" dirty="0">
            <a:latin typeface="Times New Roman" pitchFamily="18" charset="0"/>
            <a:cs typeface="Times New Roman" pitchFamily="18" charset="0"/>
          </a:endParaRPr>
        </a:p>
      </dgm:t>
    </dgm:pt>
    <dgm:pt modelId="{D2350916-E629-4735-8293-ED95D69D15E7}" type="parTrans" cxnId="{EEFF8430-6AB5-426C-BF81-566CE36D4BA0}">
      <dgm:prSet/>
      <dgm:spPr/>
      <dgm:t>
        <a:bodyPr/>
        <a:lstStyle/>
        <a:p>
          <a:endParaRPr lang="en-US"/>
        </a:p>
      </dgm:t>
    </dgm:pt>
    <dgm:pt modelId="{0F325B74-FC69-408E-AE32-6AA290FC8DAD}" type="sibTrans" cxnId="{EEFF8430-6AB5-426C-BF81-566CE36D4BA0}">
      <dgm:prSet/>
      <dgm:spPr/>
      <dgm:t>
        <a:bodyPr/>
        <a:lstStyle/>
        <a:p>
          <a:endParaRPr lang="en-US"/>
        </a:p>
      </dgm:t>
    </dgm:pt>
    <dgm:pt modelId="{614A446D-784B-4EA0-9C6B-B67E6BA6D946}">
      <dgm:prSet custT="1"/>
      <dgm:spPr/>
      <dgm:t>
        <a:bodyPr/>
        <a:lstStyle/>
        <a:p>
          <a:r>
            <a:rPr lang="el-GR" sz="2200" dirty="0" smtClean="0">
              <a:latin typeface="Times New Roman" pitchFamily="18" charset="0"/>
              <a:cs typeface="Times New Roman" pitchFamily="18" charset="0"/>
            </a:rPr>
            <a:t>Παραγωγή εκτελέσιμου αρχείου.</a:t>
          </a:r>
          <a:endParaRPr lang="en-US" sz="2200" dirty="0">
            <a:latin typeface="Times New Roman" pitchFamily="18" charset="0"/>
            <a:cs typeface="Times New Roman" pitchFamily="18" charset="0"/>
          </a:endParaRPr>
        </a:p>
      </dgm:t>
    </dgm:pt>
    <dgm:pt modelId="{C44A3C9A-F811-478A-956D-85156AC2A75E}" type="parTrans" cxnId="{4367D7BF-A2A6-425A-AD44-4C33A16D26B8}">
      <dgm:prSet/>
      <dgm:spPr/>
      <dgm:t>
        <a:bodyPr/>
        <a:lstStyle/>
        <a:p>
          <a:endParaRPr lang="en-US"/>
        </a:p>
      </dgm:t>
    </dgm:pt>
    <dgm:pt modelId="{13A93633-1AFF-4D3B-8540-B76AD590EC22}" type="sibTrans" cxnId="{4367D7BF-A2A6-425A-AD44-4C33A16D26B8}">
      <dgm:prSet/>
      <dgm:spPr/>
      <dgm:t>
        <a:bodyPr/>
        <a:lstStyle/>
        <a:p>
          <a:endParaRPr lang="en-US"/>
        </a:p>
      </dgm:t>
    </dgm:pt>
    <dgm:pt modelId="{165FC90E-9D96-43BF-BD71-4B602025A0D6}">
      <dgm:prSet phldrT="[Κείμενο]" custT="1"/>
      <dgm:spPr/>
      <dgm:t>
        <a:bodyPr/>
        <a:lstStyle/>
        <a:p>
          <a:r>
            <a:rPr lang="el-GR" sz="2200" dirty="0" smtClean="0">
              <a:latin typeface="Times New Roman" pitchFamily="18" charset="0"/>
              <a:cs typeface="Times New Roman" pitchFamily="18" charset="0"/>
            </a:rPr>
            <a:t>Ανάλυση λογισμικού</a:t>
          </a:r>
          <a:endParaRPr lang="en-US" sz="2200" dirty="0">
            <a:latin typeface="Times New Roman" pitchFamily="18" charset="0"/>
            <a:cs typeface="Times New Roman" pitchFamily="18" charset="0"/>
          </a:endParaRPr>
        </a:p>
      </dgm:t>
    </dgm:pt>
    <dgm:pt modelId="{48FD5D41-043C-4104-9CDC-C8D0BF2B8A30}" type="sibTrans" cxnId="{73955368-37D4-45E3-A9F1-3DC3F511282F}">
      <dgm:prSet/>
      <dgm:spPr/>
      <dgm:t>
        <a:bodyPr/>
        <a:lstStyle/>
        <a:p>
          <a:endParaRPr lang="en-US"/>
        </a:p>
      </dgm:t>
    </dgm:pt>
    <dgm:pt modelId="{4EE95A5B-577D-4AF4-86F0-4A6F4ADE0280}" type="parTrans" cxnId="{73955368-37D4-45E3-A9F1-3DC3F511282F}">
      <dgm:prSet/>
      <dgm:spPr/>
      <dgm:t>
        <a:bodyPr/>
        <a:lstStyle/>
        <a:p>
          <a:endParaRPr lang="en-US"/>
        </a:p>
      </dgm:t>
    </dgm:pt>
    <dgm:pt modelId="{2D4D583C-B71A-4EAD-9349-F1DCBBEBEB3D}" type="pres">
      <dgm:prSet presAssocID="{8F554A2A-0324-43BF-BE8F-CC56C08ACD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E8052A-848B-48B1-8731-F455B92DF536}" type="pres">
      <dgm:prSet presAssocID="{614A446D-784B-4EA0-9C6B-B67E6BA6D946}" presName="boxAndChildren" presStyleCnt="0"/>
      <dgm:spPr/>
      <dgm:t>
        <a:bodyPr/>
        <a:lstStyle/>
        <a:p>
          <a:endParaRPr lang="en-US"/>
        </a:p>
      </dgm:t>
    </dgm:pt>
    <dgm:pt modelId="{16261C45-0764-40E9-80D4-745E6D1BD1F2}" type="pres">
      <dgm:prSet presAssocID="{614A446D-784B-4EA0-9C6B-B67E6BA6D946}" presName="parentTextBox" presStyleLbl="node1" presStyleIdx="0" presStyleCnt="7"/>
      <dgm:spPr/>
      <dgm:t>
        <a:bodyPr/>
        <a:lstStyle/>
        <a:p>
          <a:endParaRPr lang="en-US"/>
        </a:p>
      </dgm:t>
    </dgm:pt>
    <dgm:pt modelId="{644D4AE9-ACD5-45C7-A35E-FFF40B029C94}" type="pres">
      <dgm:prSet presAssocID="{0F325B74-FC69-408E-AE32-6AA290FC8DAD}" presName="sp" presStyleCnt="0"/>
      <dgm:spPr/>
      <dgm:t>
        <a:bodyPr/>
        <a:lstStyle/>
        <a:p>
          <a:endParaRPr lang="en-US"/>
        </a:p>
      </dgm:t>
    </dgm:pt>
    <dgm:pt modelId="{C1DDB117-CB31-498E-9E46-F0E79024A241}" type="pres">
      <dgm:prSet presAssocID="{EC7DA13B-E762-465F-ADB1-06CAB6AE7B34}" presName="arrowAndChildren" presStyleCnt="0"/>
      <dgm:spPr/>
      <dgm:t>
        <a:bodyPr/>
        <a:lstStyle/>
        <a:p>
          <a:endParaRPr lang="en-US"/>
        </a:p>
      </dgm:t>
    </dgm:pt>
    <dgm:pt modelId="{D0CE039D-E05C-4A27-8030-6CC060233B66}" type="pres">
      <dgm:prSet presAssocID="{EC7DA13B-E762-465F-ADB1-06CAB6AE7B34}" presName="parentTextArrow" presStyleLbl="node1" presStyleIdx="1" presStyleCnt="7"/>
      <dgm:spPr/>
      <dgm:t>
        <a:bodyPr/>
        <a:lstStyle/>
        <a:p>
          <a:endParaRPr lang="en-US"/>
        </a:p>
      </dgm:t>
    </dgm:pt>
    <dgm:pt modelId="{123AEEB0-A69D-4D8B-AA94-6E2A616174B2}" type="pres">
      <dgm:prSet presAssocID="{012C43C3-F940-4D16-B4A4-C23709E2ACA8}" presName="sp" presStyleCnt="0"/>
      <dgm:spPr/>
      <dgm:t>
        <a:bodyPr/>
        <a:lstStyle/>
        <a:p>
          <a:endParaRPr lang="en-US"/>
        </a:p>
      </dgm:t>
    </dgm:pt>
    <dgm:pt modelId="{87C1CE3D-D86B-49FB-BD2A-5D6A4C82676B}" type="pres">
      <dgm:prSet presAssocID="{31A96933-3C7A-471D-B16A-BCC113EC777B}" presName="arrowAndChildren" presStyleCnt="0"/>
      <dgm:spPr/>
      <dgm:t>
        <a:bodyPr/>
        <a:lstStyle/>
        <a:p>
          <a:endParaRPr lang="en-US"/>
        </a:p>
      </dgm:t>
    </dgm:pt>
    <dgm:pt modelId="{4CFE7B37-9A58-4F47-BB23-76DE534D5044}" type="pres">
      <dgm:prSet presAssocID="{31A96933-3C7A-471D-B16A-BCC113EC777B}" presName="parentTextArrow" presStyleLbl="node1" presStyleIdx="2" presStyleCnt="7"/>
      <dgm:spPr/>
      <dgm:t>
        <a:bodyPr/>
        <a:lstStyle/>
        <a:p>
          <a:endParaRPr lang="en-US"/>
        </a:p>
      </dgm:t>
    </dgm:pt>
    <dgm:pt modelId="{7808B6B3-61E2-4586-B129-5A3552845EDB}" type="pres">
      <dgm:prSet presAssocID="{DEDE2764-A652-4F76-A044-8840E8ED0202}" presName="sp" presStyleCnt="0"/>
      <dgm:spPr/>
      <dgm:t>
        <a:bodyPr/>
        <a:lstStyle/>
        <a:p>
          <a:endParaRPr lang="en-US"/>
        </a:p>
      </dgm:t>
    </dgm:pt>
    <dgm:pt modelId="{11739BAF-5810-4683-9706-21F0640DB67F}" type="pres">
      <dgm:prSet presAssocID="{4BDE88A2-B005-45A1-A3A3-527DD3DCC390}" presName="arrowAndChildren" presStyleCnt="0"/>
      <dgm:spPr/>
      <dgm:t>
        <a:bodyPr/>
        <a:lstStyle/>
        <a:p>
          <a:endParaRPr lang="en-US"/>
        </a:p>
      </dgm:t>
    </dgm:pt>
    <dgm:pt modelId="{769A8CC1-B6D6-4617-95B7-9CFBFB232B73}" type="pres">
      <dgm:prSet presAssocID="{4BDE88A2-B005-45A1-A3A3-527DD3DCC390}" presName="parentTextArrow" presStyleLbl="node1" presStyleIdx="3" presStyleCnt="7"/>
      <dgm:spPr/>
      <dgm:t>
        <a:bodyPr/>
        <a:lstStyle/>
        <a:p>
          <a:endParaRPr lang="en-US"/>
        </a:p>
      </dgm:t>
    </dgm:pt>
    <dgm:pt modelId="{7A167373-29AE-4E60-B160-CCACE3A387C9}" type="pres">
      <dgm:prSet presAssocID="{59D3FF39-709D-49A7-A089-5D9AE0D11127}" presName="sp" presStyleCnt="0"/>
      <dgm:spPr/>
      <dgm:t>
        <a:bodyPr/>
        <a:lstStyle/>
        <a:p>
          <a:endParaRPr lang="en-US"/>
        </a:p>
      </dgm:t>
    </dgm:pt>
    <dgm:pt modelId="{97E8778B-723D-42C6-8971-DB0710851465}" type="pres">
      <dgm:prSet presAssocID="{7ECF229B-E764-4A07-937C-741046D90B6B}" presName="arrowAndChildren" presStyleCnt="0"/>
      <dgm:spPr/>
      <dgm:t>
        <a:bodyPr/>
        <a:lstStyle/>
        <a:p>
          <a:endParaRPr lang="en-US"/>
        </a:p>
      </dgm:t>
    </dgm:pt>
    <dgm:pt modelId="{224DB24C-16A3-423E-8B6C-748A05188D4F}" type="pres">
      <dgm:prSet presAssocID="{7ECF229B-E764-4A07-937C-741046D90B6B}" presName="parentTextArrow" presStyleLbl="node1" presStyleIdx="4" presStyleCnt="7"/>
      <dgm:spPr/>
      <dgm:t>
        <a:bodyPr/>
        <a:lstStyle/>
        <a:p>
          <a:endParaRPr lang="en-US"/>
        </a:p>
      </dgm:t>
    </dgm:pt>
    <dgm:pt modelId="{7CF2E6AC-6D73-45F2-9EBF-28FCC262F5AE}" type="pres">
      <dgm:prSet presAssocID="{239DB764-24EA-487A-AE05-DCF004394215}" presName="sp" presStyleCnt="0"/>
      <dgm:spPr/>
      <dgm:t>
        <a:bodyPr/>
        <a:lstStyle/>
        <a:p>
          <a:endParaRPr lang="en-US"/>
        </a:p>
      </dgm:t>
    </dgm:pt>
    <dgm:pt modelId="{1335EDA9-1D87-4504-9EEC-E7E610211F8B}" type="pres">
      <dgm:prSet presAssocID="{9F22D007-3929-4F55-BA99-35D4E7773542}" presName="arrowAndChildren" presStyleCnt="0"/>
      <dgm:spPr/>
      <dgm:t>
        <a:bodyPr/>
        <a:lstStyle/>
        <a:p>
          <a:endParaRPr lang="en-US"/>
        </a:p>
      </dgm:t>
    </dgm:pt>
    <dgm:pt modelId="{F7DC543F-18ED-4778-A7DF-0A6E83C1EF1D}" type="pres">
      <dgm:prSet presAssocID="{9F22D007-3929-4F55-BA99-35D4E7773542}" presName="parentTextArrow" presStyleLbl="node1" presStyleIdx="5" presStyleCnt="7"/>
      <dgm:spPr/>
      <dgm:t>
        <a:bodyPr/>
        <a:lstStyle/>
        <a:p>
          <a:endParaRPr lang="en-US"/>
        </a:p>
      </dgm:t>
    </dgm:pt>
    <dgm:pt modelId="{844878F2-A394-473C-A7B3-C09BD315D900}" type="pres">
      <dgm:prSet presAssocID="{48FD5D41-043C-4104-9CDC-C8D0BF2B8A30}" presName="sp" presStyleCnt="0"/>
      <dgm:spPr/>
      <dgm:t>
        <a:bodyPr/>
        <a:lstStyle/>
        <a:p>
          <a:endParaRPr lang="en-US"/>
        </a:p>
      </dgm:t>
    </dgm:pt>
    <dgm:pt modelId="{3CABE752-785C-4A6D-AD9A-C1A5D09CE67B}" type="pres">
      <dgm:prSet presAssocID="{165FC90E-9D96-43BF-BD71-4B602025A0D6}" presName="arrowAndChildren" presStyleCnt="0"/>
      <dgm:spPr/>
      <dgm:t>
        <a:bodyPr/>
        <a:lstStyle/>
        <a:p>
          <a:endParaRPr lang="en-US"/>
        </a:p>
      </dgm:t>
    </dgm:pt>
    <dgm:pt modelId="{EB5A8CF2-1E72-422E-95CE-D634B28F42BB}" type="pres">
      <dgm:prSet presAssocID="{165FC90E-9D96-43BF-BD71-4B602025A0D6}" presName="parentTextArrow" presStyleLbl="node1" presStyleIdx="6" presStyleCnt="7" custLinFactNeighborX="-1204" custLinFactNeighborY="-20"/>
      <dgm:spPr/>
      <dgm:t>
        <a:bodyPr/>
        <a:lstStyle/>
        <a:p>
          <a:endParaRPr lang="en-US"/>
        </a:p>
      </dgm:t>
    </dgm:pt>
  </dgm:ptLst>
  <dgm:cxnLst>
    <dgm:cxn modelId="{73955368-37D4-45E3-A9F1-3DC3F511282F}" srcId="{8F554A2A-0324-43BF-BE8F-CC56C08ACDE2}" destId="{165FC90E-9D96-43BF-BD71-4B602025A0D6}" srcOrd="0" destOrd="0" parTransId="{4EE95A5B-577D-4AF4-86F0-4A6F4ADE0280}" sibTransId="{48FD5D41-043C-4104-9CDC-C8D0BF2B8A30}"/>
    <dgm:cxn modelId="{313EEDA5-8EFC-4280-A63D-5269F1CBCC03}" srcId="{8F554A2A-0324-43BF-BE8F-CC56C08ACDE2}" destId="{9F22D007-3929-4F55-BA99-35D4E7773542}" srcOrd="1" destOrd="0" parTransId="{5D89E0ED-4297-4532-B1EB-71BFD2989413}" sibTransId="{239DB764-24EA-487A-AE05-DCF004394215}"/>
    <dgm:cxn modelId="{470D1477-FDA7-40CA-8DA3-9F90AF2A4594}" type="presOf" srcId="{4BDE88A2-B005-45A1-A3A3-527DD3DCC390}" destId="{769A8CC1-B6D6-4617-95B7-9CFBFB232B73}" srcOrd="0" destOrd="0" presId="urn:microsoft.com/office/officeart/2005/8/layout/process4"/>
    <dgm:cxn modelId="{EEFF8430-6AB5-426C-BF81-566CE36D4BA0}" srcId="{8F554A2A-0324-43BF-BE8F-CC56C08ACDE2}" destId="{EC7DA13B-E762-465F-ADB1-06CAB6AE7B34}" srcOrd="5" destOrd="0" parTransId="{D2350916-E629-4735-8293-ED95D69D15E7}" sibTransId="{0F325B74-FC69-408E-AE32-6AA290FC8DAD}"/>
    <dgm:cxn modelId="{8E8450B9-3C94-4E3E-A835-CB598B08673D}" srcId="{8F554A2A-0324-43BF-BE8F-CC56C08ACDE2}" destId="{31A96933-3C7A-471D-B16A-BCC113EC777B}" srcOrd="4" destOrd="0" parTransId="{595A34BB-32B1-4FA4-8BAA-0E89C8A1348B}" sibTransId="{012C43C3-F940-4D16-B4A4-C23709E2ACA8}"/>
    <dgm:cxn modelId="{860ACA8F-80BF-4172-BA33-AAEDFFE7923C}" type="presOf" srcId="{8F554A2A-0324-43BF-BE8F-CC56C08ACDE2}" destId="{2D4D583C-B71A-4EAD-9349-F1DCBBEBEB3D}" srcOrd="0" destOrd="0" presId="urn:microsoft.com/office/officeart/2005/8/layout/process4"/>
    <dgm:cxn modelId="{4367D7BF-A2A6-425A-AD44-4C33A16D26B8}" srcId="{8F554A2A-0324-43BF-BE8F-CC56C08ACDE2}" destId="{614A446D-784B-4EA0-9C6B-B67E6BA6D946}" srcOrd="6" destOrd="0" parTransId="{C44A3C9A-F811-478A-956D-85156AC2A75E}" sibTransId="{13A93633-1AFF-4D3B-8540-B76AD590EC22}"/>
    <dgm:cxn modelId="{A9F5B2E6-A09F-4CC6-9E99-BA24AC9FE5C5}" srcId="{8F554A2A-0324-43BF-BE8F-CC56C08ACDE2}" destId="{7ECF229B-E764-4A07-937C-741046D90B6B}" srcOrd="2" destOrd="0" parTransId="{6807E101-91D9-4D6C-A99F-8F3160A22BEF}" sibTransId="{59D3FF39-709D-49A7-A089-5D9AE0D11127}"/>
    <dgm:cxn modelId="{05F9BD08-91E5-4D1F-AFA2-5AFF3B20DE27}" type="presOf" srcId="{614A446D-784B-4EA0-9C6B-B67E6BA6D946}" destId="{16261C45-0764-40E9-80D4-745E6D1BD1F2}" srcOrd="0" destOrd="0" presId="urn:microsoft.com/office/officeart/2005/8/layout/process4"/>
    <dgm:cxn modelId="{BAD2F955-CA93-4D35-BF4B-330A029EA5BA}" type="presOf" srcId="{EC7DA13B-E762-465F-ADB1-06CAB6AE7B34}" destId="{D0CE039D-E05C-4A27-8030-6CC060233B66}" srcOrd="0" destOrd="0" presId="urn:microsoft.com/office/officeart/2005/8/layout/process4"/>
    <dgm:cxn modelId="{DC4C5DC3-2433-4D19-A5F2-947A2EFC79F8}" type="presOf" srcId="{31A96933-3C7A-471D-B16A-BCC113EC777B}" destId="{4CFE7B37-9A58-4F47-BB23-76DE534D5044}" srcOrd="0" destOrd="0" presId="urn:microsoft.com/office/officeart/2005/8/layout/process4"/>
    <dgm:cxn modelId="{6584F303-96A5-4319-B607-EC46E854225B}" type="presOf" srcId="{9F22D007-3929-4F55-BA99-35D4E7773542}" destId="{F7DC543F-18ED-4778-A7DF-0A6E83C1EF1D}" srcOrd="0" destOrd="0" presId="urn:microsoft.com/office/officeart/2005/8/layout/process4"/>
    <dgm:cxn modelId="{DFA03916-57F2-4AA6-B623-688495B67102}" srcId="{8F554A2A-0324-43BF-BE8F-CC56C08ACDE2}" destId="{4BDE88A2-B005-45A1-A3A3-527DD3DCC390}" srcOrd="3" destOrd="0" parTransId="{A17FC094-5F1E-44D7-9AE9-371C36BFB606}" sibTransId="{DEDE2764-A652-4F76-A044-8840E8ED0202}"/>
    <dgm:cxn modelId="{D6FCF120-4879-49F7-975E-10849E1E7031}" type="presOf" srcId="{165FC90E-9D96-43BF-BD71-4B602025A0D6}" destId="{EB5A8CF2-1E72-422E-95CE-D634B28F42BB}" srcOrd="0" destOrd="0" presId="urn:microsoft.com/office/officeart/2005/8/layout/process4"/>
    <dgm:cxn modelId="{1D508E9D-FF60-4CF8-A9BF-3185592DAAAA}" type="presOf" srcId="{7ECF229B-E764-4A07-937C-741046D90B6B}" destId="{224DB24C-16A3-423E-8B6C-748A05188D4F}" srcOrd="0" destOrd="0" presId="urn:microsoft.com/office/officeart/2005/8/layout/process4"/>
    <dgm:cxn modelId="{04EA6391-B6CD-45C1-B708-0E0771D84304}" type="presParOf" srcId="{2D4D583C-B71A-4EAD-9349-F1DCBBEBEB3D}" destId="{6CE8052A-848B-48B1-8731-F455B92DF536}" srcOrd="0" destOrd="0" presId="urn:microsoft.com/office/officeart/2005/8/layout/process4"/>
    <dgm:cxn modelId="{7D9290B8-DEB4-4593-AFEF-EAF42407BA0C}" type="presParOf" srcId="{6CE8052A-848B-48B1-8731-F455B92DF536}" destId="{16261C45-0764-40E9-80D4-745E6D1BD1F2}" srcOrd="0" destOrd="0" presId="urn:microsoft.com/office/officeart/2005/8/layout/process4"/>
    <dgm:cxn modelId="{2EDAB60E-80F9-4922-9007-C8D65B2FAF45}" type="presParOf" srcId="{2D4D583C-B71A-4EAD-9349-F1DCBBEBEB3D}" destId="{644D4AE9-ACD5-45C7-A35E-FFF40B029C94}" srcOrd="1" destOrd="0" presId="urn:microsoft.com/office/officeart/2005/8/layout/process4"/>
    <dgm:cxn modelId="{93D7CF4F-14C9-4EF8-81AE-605EDD3CCA61}" type="presParOf" srcId="{2D4D583C-B71A-4EAD-9349-F1DCBBEBEB3D}" destId="{C1DDB117-CB31-498E-9E46-F0E79024A241}" srcOrd="2" destOrd="0" presId="urn:microsoft.com/office/officeart/2005/8/layout/process4"/>
    <dgm:cxn modelId="{F8180046-7D46-447A-91FB-799BD954542C}" type="presParOf" srcId="{C1DDB117-CB31-498E-9E46-F0E79024A241}" destId="{D0CE039D-E05C-4A27-8030-6CC060233B66}" srcOrd="0" destOrd="0" presId="urn:microsoft.com/office/officeart/2005/8/layout/process4"/>
    <dgm:cxn modelId="{1334F8D3-ACA6-46B9-AFD1-0F54CF52E26E}" type="presParOf" srcId="{2D4D583C-B71A-4EAD-9349-F1DCBBEBEB3D}" destId="{123AEEB0-A69D-4D8B-AA94-6E2A616174B2}" srcOrd="3" destOrd="0" presId="urn:microsoft.com/office/officeart/2005/8/layout/process4"/>
    <dgm:cxn modelId="{B433908E-5278-4EC3-B1BF-C9C0E628F730}" type="presParOf" srcId="{2D4D583C-B71A-4EAD-9349-F1DCBBEBEB3D}" destId="{87C1CE3D-D86B-49FB-BD2A-5D6A4C82676B}" srcOrd="4" destOrd="0" presId="urn:microsoft.com/office/officeart/2005/8/layout/process4"/>
    <dgm:cxn modelId="{998322FD-37BA-43E1-952C-D4667CFBC269}" type="presParOf" srcId="{87C1CE3D-D86B-49FB-BD2A-5D6A4C82676B}" destId="{4CFE7B37-9A58-4F47-BB23-76DE534D5044}" srcOrd="0" destOrd="0" presId="urn:microsoft.com/office/officeart/2005/8/layout/process4"/>
    <dgm:cxn modelId="{C6AB0A0C-BDD3-4F36-BEA7-F2E07ADC3045}" type="presParOf" srcId="{2D4D583C-B71A-4EAD-9349-F1DCBBEBEB3D}" destId="{7808B6B3-61E2-4586-B129-5A3552845EDB}" srcOrd="5" destOrd="0" presId="urn:microsoft.com/office/officeart/2005/8/layout/process4"/>
    <dgm:cxn modelId="{1D9085A3-F808-4FB7-9768-DB35CC845410}" type="presParOf" srcId="{2D4D583C-B71A-4EAD-9349-F1DCBBEBEB3D}" destId="{11739BAF-5810-4683-9706-21F0640DB67F}" srcOrd="6" destOrd="0" presId="urn:microsoft.com/office/officeart/2005/8/layout/process4"/>
    <dgm:cxn modelId="{277B87EE-6F99-437D-A4B1-3DA91F6A5F57}" type="presParOf" srcId="{11739BAF-5810-4683-9706-21F0640DB67F}" destId="{769A8CC1-B6D6-4617-95B7-9CFBFB232B73}" srcOrd="0" destOrd="0" presId="urn:microsoft.com/office/officeart/2005/8/layout/process4"/>
    <dgm:cxn modelId="{4D94D910-CD60-49A3-99A2-891C25839A49}" type="presParOf" srcId="{2D4D583C-B71A-4EAD-9349-F1DCBBEBEB3D}" destId="{7A167373-29AE-4E60-B160-CCACE3A387C9}" srcOrd="7" destOrd="0" presId="urn:microsoft.com/office/officeart/2005/8/layout/process4"/>
    <dgm:cxn modelId="{2C278DEA-7EA8-4B7C-A681-77541DDE1AFD}" type="presParOf" srcId="{2D4D583C-B71A-4EAD-9349-F1DCBBEBEB3D}" destId="{97E8778B-723D-42C6-8971-DB0710851465}" srcOrd="8" destOrd="0" presId="urn:microsoft.com/office/officeart/2005/8/layout/process4"/>
    <dgm:cxn modelId="{6B88216E-F086-4539-A5DA-04BC9996D662}" type="presParOf" srcId="{97E8778B-723D-42C6-8971-DB0710851465}" destId="{224DB24C-16A3-423E-8B6C-748A05188D4F}" srcOrd="0" destOrd="0" presId="urn:microsoft.com/office/officeart/2005/8/layout/process4"/>
    <dgm:cxn modelId="{22BA0D26-8348-4A0A-89BC-140E813F774B}" type="presParOf" srcId="{2D4D583C-B71A-4EAD-9349-F1DCBBEBEB3D}" destId="{7CF2E6AC-6D73-45F2-9EBF-28FCC262F5AE}" srcOrd="9" destOrd="0" presId="urn:microsoft.com/office/officeart/2005/8/layout/process4"/>
    <dgm:cxn modelId="{EDEC88AA-4F30-4DD7-9B77-70727E395CBD}" type="presParOf" srcId="{2D4D583C-B71A-4EAD-9349-F1DCBBEBEB3D}" destId="{1335EDA9-1D87-4504-9EEC-E7E610211F8B}" srcOrd="10" destOrd="0" presId="urn:microsoft.com/office/officeart/2005/8/layout/process4"/>
    <dgm:cxn modelId="{1B5C407F-DF16-4EA4-8E88-3B8DA94104DC}" type="presParOf" srcId="{1335EDA9-1D87-4504-9EEC-E7E610211F8B}" destId="{F7DC543F-18ED-4778-A7DF-0A6E83C1EF1D}" srcOrd="0" destOrd="0" presId="urn:microsoft.com/office/officeart/2005/8/layout/process4"/>
    <dgm:cxn modelId="{A03593B4-1498-44BE-9CBE-ED210388D291}" type="presParOf" srcId="{2D4D583C-B71A-4EAD-9349-F1DCBBEBEB3D}" destId="{844878F2-A394-473C-A7B3-C09BD315D900}" srcOrd="11" destOrd="0" presId="urn:microsoft.com/office/officeart/2005/8/layout/process4"/>
    <dgm:cxn modelId="{C6879704-FF12-4EFF-A93C-A44442E5C9B3}" type="presParOf" srcId="{2D4D583C-B71A-4EAD-9349-F1DCBBEBEB3D}" destId="{3CABE752-785C-4A6D-AD9A-C1A5D09CE67B}" srcOrd="12" destOrd="0" presId="urn:microsoft.com/office/officeart/2005/8/layout/process4"/>
    <dgm:cxn modelId="{6EA1AFCF-D25A-4A33-9A66-0AECCCBAD1E2}" type="presParOf" srcId="{3CABE752-785C-4A6D-AD9A-C1A5D09CE67B}" destId="{EB5A8CF2-1E72-422E-95CE-D634B28F42B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E768E5-3791-428C-8AE5-A3A8F3113168}" type="doc">
      <dgm:prSet loTypeId="urn:microsoft.com/office/officeart/2005/8/layout/list1" loCatId="list" qsTypeId="urn:microsoft.com/office/officeart/2005/8/quickstyle/3d3" qsCatId="3D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9F45D91F-620B-4A7F-B75D-B93093286E3D}">
      <dgm:prSet phldrT="[Κείμενο]" custT="1"/>
      <dgm:spPr/>
      <dgm:t>
        <a:bodyPr/>
        <a:lstStyle/>
        <a:p>
          <a:r>
            <a:rPr lang="el-GR" sz="2600" dirty="0" smtClean="0">
              <a:latin typeface="Times New Roman" pitchFamily="18" charset="0"/>
              <a:cs typeface="Times New Roman" pitchFamily="18" charset="0"/>
            </a:rPr>
            <a:t>Συνένωση</a:t>
          </a:r>
          <a:endParaRPr lang="en-US" sz="2600" dirty="0">
            <a:latin typeface="Times New Roman" pitchFamily="18" charset="0"/>
            <a:cs typeface="Times New Roman" pitchFamily="18" charset="0"/>
          </a:endParaRPr>
        </a:p>
      </dgm:t>
    </dgm:pt>
    <dgm:pt modelId="{97E3CF71-4764-42CA-9D84-A185B7A6E6FF}" type="parTrans" cxnId="{B43CED8F-48E6-452F-A572-E23465147907}">
      <dgm:prSet/>
      <dgm:spPr/>
      <dgm:t>
        <a:bodyPr/>
        <a:lstStyle/>
        <a:p>
          <a:endParaRPr lang="en-US"/>
        </a:p>
      </dgm:t>
    </dgm:pt>
    <dgm:pt modelId="{674EB806-E2A7-4135-929A-68A09A2017D8}" type="sibTrans" cxnId="{B43CED8F-48E6-452F-A572-E23465147907}">
      <dgm:prSet/>
      <dgm:spPr/>
      <dgm:t>
        <a:bodyPr/>
        <a:lstStyle/>
        <a:p>
          <a:endParaRPr lang="en-US"/>
        </a:p>
      </dgm:t>
    </dgm:pt>
    <dgm:pt modelId="{BF76B7BF-B126-4772-8A87-FF10BDDB69EC}">
      <dgm:prSet phldrT="[Κείμενο]" custT="1"/>
      <dgm:spPr/>
      <dgm:t>
        <a:bodyPr/>
        <a:lstStyle/>
        <a:p>
          <a:r>
            <a:rPr lang="el-GR" sz="2200" dirty="0" smtClean="0">
              <a:latin typeface="Times New Roman" pitchFamily="18" charset="0"/>
              <a:cs typeface="Times New Roman" pitchFamily="18" charset="0"/>
            </a:rPr>
            <a:t>Συνένωση αναλύσεων λογισμικού</a:t>
          </a:r>
          <a:endParaRPr lang="en-US" sz="2200" dirty="0">
            <a:latin typeface="Times New Roman" pitchFamily="18" charset="0"/>
            <a:cs typeface="Times New Roman" pitchFamily="18" charset="0"/>
          </a:endParaRPr>
        </a:p>
      </dgm:t>
    </dgm:pt>
    <dgm:pt modelId="{E525AA35-5451-48F3-802F-BA472BB4169C}" type="parTrans" cxnId="{1D0050EB-FD77-47A6-93A3-4A42DD68F1DD}">
      <dgm:prSet/>
      <dgm:spPr/>
      <dgm:t>
        <a:bodyPr/>
        <a:lstStyle/>
        <a:p>
          <a:endParaRPr lang="en-US"/>
        </a:p>
      </dgm:t>
    </dgm:pt>
    <dgm:pt modelId="{7B87D77F-7705-4417-B340-9026F87D5CD8}" type="sibTrans" cxnId="{1D0050EB-FD77-47A6-93A3-4A42DD68F1DD}">
      <dgm:prSet/>
      <dgm:spPr/>
      <dgm:t>
        <a:bodyPr/>
        <a:lstStyle/>
        <a:p>
          <a:endParaRPr lang="en-US"/>
        </a:p>
      </dgm:t>
    </dgm:pt>
    <dgm:pt modelId="{925740B3-3524-46C1-ACBA-E23CC9D53415}">
      <dgm:prSet phldrT="[Κείμενο]" custT="1"/>
      <dgm:spPr/>
      <dgm:t>
        <a:bodyPr/>
        <a:lstStyle/>
        <a:p>
          <a:r>
            <a:rPr lang="el-GR" sz="2200" dirty="0" smtClean="0">
              <a:latin typeface="Times New Roman" pitchFamily="18" charset="0"/>
              <a:cs typeface="Times New Roman" pitchFamily="18" charset="0"/>
            </a:rPr>
            <a:t>Συνένωση Σχεδίων λογισμικού</a:t>
          </a:r>
          <a:endParaRPr lang="en-US" sz="2200" dirty="0">
            <a:latin typeface="Times New Roman" pitchFamily="18" charset="0"/>
            <a:cs typeface="Times New Roman" pitchFamily="18" charset="0"/>
          </a:endParaRPr>
        </a:p>
      </dgm:t>
    </dgm:pt>
    <dgm:pt modelId="{7CDBB173-6E73-4AEA-AFF1-FE438FE4766D}" type="parTrans" cxnId="{D7C74994-0217-4D8B-97B3-47A998B108C7}">
      <dgm:prSet/>
      <dgm:spPr/>
      <dgm:t>
        <a:bodyPr/>
        <a:lstStyle/>
        <a:p>
          <a:endParaRPr lang="en-US"/>
        </a:p>
      </dgm:t>
    </dgm:pt>
    <dgm:pt modelId="{19E41C4E-0EAC-4194-8B24-23B9DD97BD3E}" type="sibTrans" cxnId="{D7C74994-0217-4D8B-97B3-47A998B108C7}">
      <dgm:prSet/>
      <dgm:spPr/>
      <dgm:t>
        <a:bodyPr/>
        <a:lstStyle/>
        <a:p>
          <a:endParaRPr lang="en-US"/>
        </a:p>
      </dgm:t>
    </dgm:pt>
    <dgm:pt modelId="{5230933E-C385-4741-8EC4-44988EACB7DD}">
      <dgm:prSet phldrT="[Κείμενο]" custT="1"/>
      <dgm:spPr/>
      <dgm:t>
        <a:bodyPr/>
        <a:lstStyle/>
        <a:p>
          <a:r>
            <a:rPr lang="el-GR" sz="2600" dirty="0" smtClean="0">
              <a:latin typeface="Times New Roman" pitchFamily="18" charset="0"/>
              <a:cs typeface="Times New Roman" pitchFamily="18" charset="0"/>
            </a:rPr>
            <a:t>Παρουσίαση</a:t>
          </a:r>
          <a:endParaRPr lang="en-US" sz="2600" dirty="0">
            <a:latin typeface="Times New Roman" pitchFamily="18" charset="0"/>
            <a:cs typeface="Times New Roman" pitchFamily="18" charset="0"/>
          </a:endParaRPr>
        </a:p>
      </dgm:t>
    </dgm:pt>
    <dgm:pt modelId="{F10E8B0A-1F9C-46C0-B608-E213A884914C}" type="parTrans" cxnId="{719D4035-D5DC-43CC-96FF-FEFBFC7B2189}">
      <dgm:prSet/>
      <dgm:spPr/>
      <dgm:t>
        <a:bodyPr/>
        <a:lstStyle/>
        <a:p>
          <a:endParaRPr lang="en-US"/>
        </a:p>
      </dgm:t>
    </dgm:pt>
    <dgm:pt modelId="{A0B6E500-0357-469B-B096-E22275E3ED68}" type="sibTrans" cxnId="{719D4035-D5DC-43CC-96FF-FEFBFC7B2189}">
      <dgm:prSet/>
      <dgm:spPr/>
      <dgm:t>
        <a:bodyPr/>
        <a:lstStyle/>
        <a:p>
          <a:endParaRPr lang="en-US"/>
        </a:p>
      </dgm:t>
    </dgm:pt>
    <dgm:pt modelId="{A42E0690-CAF7-4378-AE7C-DC3BD6029DA1}">
      <dgm:prSet phldrT="[Κείμενο]" custT="1"/>
      <dgm:spPr/>
      <dgm:t>
        <a:bodyPr/>
        <a:lstStyle/>
        <a:p>
          <a:r>
            <a:rPr lang="el-GR" sz="2200" dirty="0" smtClean="0">
              <a:latin typeface="Times New Roman" pitchFamily="18" charset="0"/>
              <a:cs typeface="Times New Roman" pitchFamily="18" charset="0"/>
            </a:rPr>
            <a:t>Γραπτό τμήμα Πτυχιακής εργασίας</a:t>
          </a:r>
          <a:endParaRPr lang="en-US" sz="2200" dirty="0">
            <a:latin typeface="Times New Roman" pitchFamily="18" charset="0"/>
            <a:cs typeface="Times New Roman" pitchFamily="18" charset="0"/>
          </a:endParaRPr>
        </a:p>
      </dgm:t>
    </dgm:pt>
    <dgm:pt modelId="{72D7001E-95C0-4495-B0CE-767E74D8F31D}" type="parTrans" cxnId="{698E155F-472F-407F-B1CF-583AC6C53A31}">
      <dgm:prSet/>
      <dgm:spPr/>
      <dgm:t>
        <a:bodyPr/>
        <a:lstStyle/>
        <a:p>
          <a:endParaRPr lang="en-US"/>
        </a:p>
      </dgm:t>
    </dgm:pt>
    <dgm:pt modelId="{455A8AA8-6FF3-40E5-B62D-9FA9446A95A7}" type="sibTrans" cxnId="{698E155F-472F-407F-B1CF-583AC6C53A31}">
      <dgm:prSet/>
      <dgm:spPr/>
      <dgm:t>
        <a:bodyPr/>
        <a:lstStyle/>
        <a:p>
          <a:endParaRPr lang="en-US"/>
        </a:p>
      </dgm:t>
    </dgm:pt>
    <dgm:pt modelId="{4100443B-470D-4D47-9E64-A4C0432C41C8}">
      <dgm:prSet phldrT="[Κείμενο]" custT="1"/>
      <dgm:spPr/>
      <dgm:t>
        <a:bodyPr/>
        <a:lstStyle/>
        <a:p>
          <a:r>
            <a:rPr lang="el-GR" sz="2200" dirty="0" smtClean="0">
              <a:latin typeface="Times New Roman" pitchFamily="18" charset="0"/>
              <a:cs typeface="Times New Roman" pitchFamily="18" charset="0"/>
            </a:rPr>
            <a:t>Διαφάνειες παρουσίασης Πτυχιακής εργασίας</a:t>
          </a:r>
          <a:endParaRPr lang="en-US" sz="2200" dirty="0">
            <a:latin typeface="Times New Roman" pitchFamily="18" charset="0"/>
            <a:cs typeface="Times New Roman" pitchFamily="18" charset="0"/>
          </a:endParaRPr>
        </a:p>
      </dgm:t>
    </dgm:pt>
    <dgm:pt modelId="{400AC1DC-9FF6-4474-80AA-09B692DB30D2}" type="parTrans" cxnId="{5F58E3A5-A928-4392-B9BD-A88EB3B88BC0}">
      <dgm:prSet/>
      <dgm:spPr/>
      <dgm:t>
        <a:bodyPr/>
        <a:lstStyle/>
        <a:p>
          <a:endParaRPr lang="en-US"/>
        </a:p>
      </dgm:t>
    </dgm:pt>
    <dgm:pt modelId="{F378C3C2-2FE2-437A-AD7C-FD3073516C94}" type="sibTrans" cxnId="{5F58E3A5-A928-4392-B9BD-A88EB3B88BC0}">
      <dgm:prSet/>
      <dgm:spPr/>
      <dgm:t>
        <a:bodyPr/>
        <a:lstStyle/>
        <a:p>
          <a:endParaRPr lang="en-US"/>
        </a:p>
      </dgm:t>
    </dgm:pt>
    <dgm:pt modelId="{29BF40CB-E357-4C3C-8160-7A1D187261E9}">
      <dgm:prSet phldrT="[Κείμενο]" custT="1"/>
      <dgm:spPr/>
      <dgm:t>
        <a:bodyPr/>
        <a:lstStyle/>
        <a:p>
          <a:r>
            <a:rPr lang="el-GR" sz="2200" dirty="0" smtClean="0">
              <a:latin typeface="Times New Roman" pitchFamily="18" charset="0"/>
              <a:cs typeface="Times New Roman" pitchFamily="18" charset="0"/>
            </a:rPr>
            <a:t>Συνένωση υπό-τμημάτων λογισμικού</a:t>
          </a:r>
          <a:endParaRPr lang="en-US" sz="2200" dirty="0">
            <a:latin typeface="Times New Roman" pitchFamily="18" charset="0"/>
            <a:cs typeface="Times New Roman" pitchFamily="18" charset="0"/>
          </a:endParaRPr>
        </a:p>
      </dgm:t>
    </dgm:pt>
    <dgm:pt modelId="{2CB15280-5772-4EA1-AB0D-A731D58AD360}" type="parTrans" cxnId="{5E564D8E-54AE-44F9-AAD0-C17F89E58F0C}">
      <dgm:prSet/>
      <dgm:spPr/>
      <dgm:t>
        <a:bodyPr/>
        <a:lstStyle/>
        <a:p>
          <a:endParaRPr lang="en-US"/>
        </a:p>
      </dgm:t>
    </dgm:pt>
    <dgm:pt modelId="{86E57DD3-9A4A-4DEB-91ED-63DB28D69585}" type="sibTrans" cxnId="{5E564D8E-54AE-44F9-AAD0-C17F89E58F0C}">
      <dgm:prSet/>
      <dgm:spPr/>
      <dgm:t>
        <a:bodyPr/>
        <a:lstStyle/>
        <a:p>
          <a:endParaRPr lang="en-US"/>
        </a:p>
      </dgm:t>
    </dgm:pt>
    <dgm:pt modelId="{47E7C0F1-F3E8-4A4D-B728-A21B228C1716}">
      <dgm:prSet phldrT="[Κείμενο]" custT="1"/>
      <dgm:spPr/>
      <dgm:t>
        <a:bodyPr/>
        <a:lstStyle/>
        <a:p>
          <a:r>
            <a:rPr lang="el-GR" sz="2200" dirty="0" smtClean="0">
              <a:latin typeface="Times New Roman" pitchFamily="18" charset="0"/>
              <a:cs typeface="Times New Roman" pitchFamily="18" charset="0"/>
            </a:rPr>
            <a:t>Ολοκλήρωση εφαρμογής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AlgDomes</a:t>
          </a:r>
          <a:endParaRPr lang="en-US" sz="2200" dirty="0">
            <a:latin typeface="Times New Roman" pitchFamily="18" charset="0"/>
            <a:cs typeface="Times New Roman" pitchFamily="18" charset="0"/>
          </a:endParaRPr>
        </a:p>
      </dgm:t>
    </dgm:pt>
    <dgm:pt modelId="{BEFCC08D-BD01-4F13-ADD6-6BE6A6792542}" type="parTrans" cxnId="{EB415BFA-92E8-42F0-A49B-5B3B1158CDEE}">
      <dgm:prSet/>
      <dgm:spPr/>
      <dgm:t>
        <a:bodyPr/>
        <a:lstStyle/>
        <a:p>
          <a:endParaRPr lang="en-US"/>
        </a:p>
      </dgm:t>
    </dgm:pt>
    <dgm:pt modelId="{B1AEE4D7-73B6-4218-A223-5780E4CF9571}" type="sibTrans" cxnId="{EB415BFA-92E8-42F0-A49B-5B3B1158CDEE}">
      <dgm:prSet/>
      <dgm:spPr/>
      <dgm:t>
        <a:bodyPr/>
        <a:lstStyle/>
        <a:p>
          <a:endParaRPr lang="en-US"/>
        </a:p>
      </dgm:t>
    </dgm:pt>
    <dgm:pt modelId="{0F4A4C45-7F87-4F4F-BAD6-D51B555EF8FD}">
      <dgm:prSet phldrT="[Κείμενο]" custT="1"/>
      <dgm:spPr/>
      <dgm:t>
        <a:bodyPr/>
        <a:lstStyle/>
        <a:p>
          <a:r>
            <a:rPr lang="el-GR" sz="2200" dirty="0" smtClean="0">
              <a:latin typeface="Times New Roman" pitchFamily="18" charset="0"/>
              <a:cs typeface="Times New Roman" pitchFamily="18" charset="0"/>
            </a:rPr>
            <a:t>Αρχείο 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HTML </a:t>
          </a:r>
          <a:r>
            <a:rPr lang="el-GR" sz="2200" dirty="0" smtClean="0">
              <a:latin typeface="Times New Roman" pitchFamily="18" charset="0"/>
              <a:cs typeface="Times New Roman" pitchFamily="18" charset="0"/>
            </a:rPr>
            <a:t>εξωτερικής τεκμηρίωσης της εφαρμογής</a:t>
          </a:r>
          <a:endParaRPr lang="en-US" sz="2200" dirty="0">
            <a:latin typeface="Times New Roman" pitchFamily="18" charset="0"/>
            <a:cs typeface="Times New Roman" pitchFamily="18" charset="0"/>
          </a:endParaRPr>
        </a:p>
      </dgm:t>
    </dgm:pt>
    <dgm:pt modelId="{43095BD8-DEBD-4510-BC09-8A99041E4BA3}" type="parTrans" cxnId="{846E039B-D6D9-4516-9572-63C87ABEA253}">
      <dgm:prSet/>
      <dgm:spPr/>
      <dgm:t>
        <a:bodyPr/>
        <a:lstStyle/>
        <a:p>
          <a:endParaRPr lang="en-US"/>
        </a:p>
      </dgm:t>
    </dgm:pt>
    <dgm:pt modelId="{C8714C6A-E775-4F9E-9BA7-2820C4B69EE6}" type="sibTrans" cxnId="{846E039B-D6D9-4516-9572-63C87ABEA253}">
      <dgm:prSet/>
      <dgm:spPr/>
      <dgm:t>
        <a:bodyPr/>
        <a:lstStyle/>
        <a:p>
          <a:endParaRPr lang="en-US"/>
        </a:p>
      </dgm:t>
    </dgm:pt>
    <dgm:pt modelId="{2268EEE2-C4DF-4B70-8659-623E3CC164A0}" type="pres">
      <dgm:prSet presAssocID="{B4E768E5-3791-428C-8AE5-A3A8F311316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789341-7602-44C0-A8C5-C5FA16111636}" type="pres">
      <dgm:prSet presAssocID="{9F45D91F-620B-4A7F-B75D-B93093286E3D}" presName="parentLin" presStyleCnt="0"/>
      <dgm:spPr/>
    </dgm:pt>
    <dgm:pt modelId="{4AE28A48-AA89-4617-BEDD-CD97701EEC22}" type="pres">
      <dgm:prSet presAssocID="{9F45D91F-620B-4A7F-B75D-B93093286E3D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7A1D85B-3BA2-44E2-BFCE-621D6DFD7878}" type="pres">
      <dgm:prSet presAssocID="{9F45D91F-620B-4A7F-B75D-B93093286E3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BE95D5-BE87-4F26-AD31-70BCA6A8D57A}" type="pres">
      <dgm:prSet presAssocID="{9F45D91F-620B-4A7F-B75D-B93093286E3D}" presName="negativeSpace" presStyleCnt="0"/>
      <dgm:spPr/>
    </dgm:pt>
    <dgm:pt modelId="{9E5F4148-D59A-4973-9528-BAB826BA3E2C}" type="pres">
      <dgm:prSet presAssocID="{9F45D91F-620B-4A7F-B75D-B93093286E3D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E616F7-B620-41CF-917C-57D3CD025F47}" type="pres">
      <dgm:prSet presAssocID="{674EB806-E2A7-4135-929A-68A09A2017D8}" presName="spaceBetweenRectangles" presStyleCnt="0"/>
      <dgm:spPr/>
    </dgm:pt>
    <dgm:pt modelId="{64534C82-9EAD-48A6-B146-4782594694A2}" type="pres">
      <dgm:prSet presAssocID="{5230933E-C385-4741-8EC4-44988EACB7DD}" presName="parentLin" presStyleCnt="0"/>
      <dgm:spPr/>
    </dgm:pt>
    <dgm:pt modelId="{83297805-01D4-41C5-841E-18864A90E97B}" type="pres">
      <dgm:prSet presAssocID="{5230933E-C385-4741-8EC4-44988EACB7DD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EBBA0D6-B561-4872-B848-AB7A557D13BD}" type="pres">
      <dgm:prSet presAssocID="{5230933E-C385-4741-8EC4-44988EACB7D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9FE37-42A0-411C-AB17-C8915741424D}" type="pres">
      <dgm:prSet presAssocID="{5230933E-C385-4741-8EC4-44988EACB7DD}" presName="negativeSpace" presStyleCnt="0"/>
      <dgm:spPr/>
    </dgm:pt>
    <dgm:pt modelId="{4F786918-A2E2-4214-9941-FE15932FA2CF}" type="pres">
      <dgm:prSet presAssocID="{5230933E-C385-4741-8EC4-44988EACB7DD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1EDDE8-070A-4C12-984B-9B6AD24D5AAF}" type="presOf" srcId="{BF76B7BF-B126-4772-8A87-FF10BDDB69EC}" destId="{9E5F4148-D59A-4973-9528-BAB826BA3E2C}" srcOrd="0" destOrd="0" presId="urn:microsoft.com/office/officeart/2005/8/layout/list1"/>
    <dgm:cxn modelId="{5F58E3A5-A928-4392-B9BD-A88EB3B88BC0}" srcId="{5230933E-C385-4741-8EC4-44988EACB7DD}" destId="{4100443B-470D-4D47-9E64-A4C0432C41C8}" srcOrd="1" destOrd="0" parTransId="{400AC1DC-9FF6-4474-80AA-09B692DB30D2}" sibTransId="{F378C3C2-2FE2-437A-AD7C-FD3073516C94}"/>
    <dgm:cxn modelId="{74CCB811-AAF4-4D5A-8583-D30E453D0D33}" type="presOf" srcId="{9F45D91F-620B-4A7F-B75D-B93093286E3D}" destId="{4AE28A48-AA89-4617-BEDD-CD97701EEC22}" srcOrd="0" destOrd="0" presId="urn:microsoft.com/office/officeart/2005/8/layout/list1"/>
    <dgm:cxn modelId="{7BDEDF87-AD0D-4FD6-95F1-0200BF27BDB0}" type="presOf" srcId="{9F45D91F-620B-4A7F-B75D-B93093286E3D}" destId="{E7A1D85B-3BA2-44E2-BFCE-621D6DFD7878}" srcOrd="1" destOrd="0" presId="urn:microsoft.com/office/officeart/2005/8/layout/list1"/>
    <dgm:cxn modelId="{60291355-2D59-4921-B949-37150CE69DBB}" type="presOf" srcId="{47E7C0F1-F3E8-4A4D-B728-A21B228C1716}" destId="{9E5F4148-D59A-4973-9528-BAB826BA3E2C}" srcOrd="0" destOrd="3" presId="urn:microsoft.com/office/officeart/2005/8/layout/list1"/>
    <dgm:cxn modelId="{9FA45A32-F0F5-4D5A-BBE3-CED51D1683E3}" type="presOf" srcId="{B4E768E5-3791-428C-8AE5-A3A8F3113168}" destId="{2268EEE2-C4DF-4B70-8659-623E3CC164A0}" srcOrd="0" destOrd="0" presId="urn:microsoft.com/office/officeart/2005/8/layout/list1"/>
    <dgm:cxn modelId="{846E039B-D6D9-4516-9572-63C87ABEA253}" srcId="{5230933E-C385-4741-8EC4-44988EACB7DD}" destId="{0F4A4C45-7F87-4F4F-BAD6-D51B555EF8FD}" srcOrd="2" destOrd="0" parTransId="{43095BD8-DEBD-4510-BC09-8A99041E4BA3}" sibTransId="{C8714C6A-E775-4F9E-9BA7-2820C4B69EE6}"/>
    <dgm:cxn modelId="{A56A2D3D-11B9-4015-8843-9ABD242A5C0B}" type="presOf" srcId="{5230933E-C385-4741-8EC4-44988EACB7DD}" destId="{83297805-01D4-41C5-841E-18864A90E97B}" srcOrd="0" destOrd="0" presId="urn:microsoft.com/office/officeart/2005/8/layout/list1"/>
    <dgm:cxn modelId="{826F503B-57B5-4C4F-9468-9273DF74FF7B}" type="presOf" srcId="{29BF40CB-E357-4C3C-8160-7A1D187261E9}" destId="{9E5F4148-D59A-4973-9528-BAB826BA3E2C}" srcOrd="0" destOrd="2" presId="urn:microsoft.com/office/officeart/2005/8/layout/list1"/>
    <dgm:cxn modelId="{39BDE9DD-35FC-468E-B307-7710D37C82D3}" type="presOf" srcId="{925740B3-3524-46C1-ACBA-E23CC9D53415}" destId="{9E5F4148-D59A-4973-9528-BAB826BA3E2C}" srcOrd="0" destOrd="1" presId="urn:microsoft.com/office/officeart/2005/8/layout/list1"/>
    <dgm:cxn modelId="{652D6FAE-85A9-4A45-9578-250A0C5D47C4}" type="presOf" srcId="{0F4A4C45-7F87-4F4F-BAD6-D51B555EF8FD}" destId="{4F786918-A2E2-4214-9941-FE15932FA2CF}" srcOrd="0" destOrd="2" presId="urn:microsoft.com/office/officeart/2005/8/layout/list1"/>
    <dgm:cxn modelId="{A08D7A63-7947-45CD-AE98-E388032096E0}" type="presOf" srcId="{A42E0690-CAF7-4378-AE7C-DC3BD6029DA1}" destId="{4F786918-A2E2-4214-9941-FE15932FA2CF}" srcOrd="0" destOrd="0" presId="urn:microsoft.com/office/officeart/2005/8/layout/list1"/>
    <dgm:cxn modelId="{EB415BFA-92E8-42F0-A49B-5B3B1158CDEE}" srcId="{9F45D91F-620B-4A7F-B75D-B93093286E3D}" destId="{47E7C0F1-F3E8-4A4D-B728-A21B228C1716}" srcOrd="3" destOrd="0" parTransId="{BEFCC08D-BD01-4F13-ADD6-6BE6A6792542}" sibTransId="{B1AEE4D7-73B6-4218-A223-5780E4CF9571}"/>
    <dgm:cxn modelId="{1D0050EB-FD77-47A6-93A3-4A42DD68F1DD}" srcId="{9F45D91F-620B-4A7F-B75D-B93093286E3D}" destId="{BF76B7BF-B126-4772-8A87-FF10BDDB69EC}" srcOrd="0" destOrd="0" parTransId="{E525AA35-5451-48F3-802F-BA472BB4169C}" sibTransId="{7B87D77F-7705-4417-B340-9026F87D5CD8}"/>
    <dgm:cxn modelId="{5E564D8E-54AE-44F9-AAD0-C17F89E58F0C}" srcId="{9F45D91F-620B-4A7F-B75D-B93093286E3D}" destId="{29BF40CB-E357-4C3C-8160-7A1D187261E9}" srcOrd="2" destOrd="0" parTransId="{2CB15280-5772-4EA1-AB0D-A731D58AD360}" sibTransId="{86E57DD3-9A4A-4DEB-91ED-63DB28D69585}"/>
    <dgm:cxn modelId="{D7C74994-0217-4D8B-97B3-47A998B108C7}" srcId="{9F45D91F-620B-4A7F-B75D-B93093286E3D}" destId="{925740B3-3524-46C1-ACBA-E23CC9D53415}" srcOrd="1" destOrd="0" parTransId="{7CDBB173-6E73-4AEA-AFF1-FE438FE4766D}" sibTransId="{19E41C4E-0EAC-4194-8B24-23B9DD97BD3E}"/>
    <dgm:cxn modelId="{698E155F-472F-407F-B1CF-583AC6C53A31}" srcId="{5230933E-C385-4741-8EC4-44988EACB7DD}" destId="{A42E0690-CAF7-4378-AE7C-DC3BD6029DA1}" srcOrd="0" destOrd="0" parTransId="{72D7001E-95C0-4495-B0CE-767E74D8F31D}" sibTransId="{455A8AA8-6FF3-40E5-B62D-9FA9446A95A7}"/>
    <dgm:cxn modelId="{75CAEF05-CAD4-464B-932A-1F1B2A6D14DC}" type="presOf" srcId="{4100443B-470D-4D47-9E64-A4C0432C41C8}" destId="{4F786918-A2E2-4214-9941-FE15932FA2CF}" srcOrd="0" destOrd="1" presId="urn:microsoft.com/office/officeart/2005/8/layout/list1"/>
    <dgm:cxn modelId="{B43CED8F-48E6-452F-A572-E23465147907}" srcId="{B4E768E5-3791-428C-8AE5-A3A8F3113168}" destId="{9F45D91F-620B-4A7F-B75D-B93093286E3D}" srcOrd="0" destOrd="0" parTransId="{97E3CF71-4764-42CA-9D84-A185B7A6E6FF}" sibTransId="{674EB806-E2A7-4135-929A-68A09A2017D8}"/>
    <dgm:cxn modelId="{A4AC3F7C-1A2D-4B78-9450-021027EE6A5C}" type="presOf" srcId="{5230933E-C385-4741-8EC4-44988EACB7DD}" destId="{EEBBA0D6-B561-4872-B848-AB7A557D13BD}" srcOrd="1" destOrd="0" presId="urn:microsoft.com/office/officeart/2005/8/layout/list1"/>
    <dgm:cxn modelId="{719D4035-D5DC-43CC-96FF-FEFBFC7B2189}" srcId="{B4E768E5-3791-428C-8AE5-A3A8F3113168}" destId="{5230933E-C385-4741-8EC4-44988EACB7DD}" srcOrd="1" destOrd="0" parTransId="{F10E8B0A-1F9C-46C0-B608-E213A884914C}" sibTransId="{A0B6E500-0357-469B-B096-E22275E3ED68}"/>
    <dgm:cxn modelId="{8B61D406-D656-4E3B-B382-520F683BCA11}" type="presParOf" srcId="{2268EEE2-C4DF-4B70-8659-623E3CC164A0}" destId="{CD789341-7602-44C0-A8C5-C5FA16111636}" srcOrd="0" destOrd="0" presId="urn:microsoft.com/office/officeart/2005/8/layout/list1"/>
    <dgm:cxn modelId="{4937CAE0-26C5-41C6-91B7-49690E95484D}" type="presParOf" srcId="{CD789341-7602-44C0-A8C5-C5FA16111636}" destId="{4AE28A48-AA89-4617-BEDD-CD97701EEC22}" srcOrd="0" destOrd="0" presId="urn:microsoft.com/office/officeart/2005/8/layout/list1"/>
    <dgm:cxn modelId="{12559750-4B68-45C3-AEFC-52C8A3731F67}" type="presParOf" srcId="{CD789341-7602-44C0-A8C5-C5FA16111636}" destId="{E7A1D85B-3BA2-44E2-BFCE-621D6DFD7878}" srcOrd="1" destOrd="0" presId="urn:microsoft.com/office/officeart/2005/8/layout/list1"/>
    <dgm:cxn modelId="{8CDA3E47-4525-4108-B195-7C3A3E4B8D9E}" type="presParOf" srcId="{2268EEE2-C4DF-4B70-8659-623E3CC164A0}" destId="{EEBE95D5-BE87-4F26-AD31-70BCA6A8D57A}" srcOrd="1" destOrd="0" presId="urn:microsoft.com/office/officeart/2005/8/layout/list1"/>
    <dgm:cxn modelId="{86E8C077-F921-456B-ABA2-F6C80F7F0E97}" type="presParOf" srcId="{2268EEE2-C4DF-4B70-8659-623E3CC164A0}" destId="{9E5F4148-D59A-4973-9528-BAB826BA3E2C}" srcOrd="2" destOrd="0" presId="urn:microsoft.com/office/officeart/2005/8/layout/list1"/>
    <dgm:cxn modelId="{2195055C-4284-4657-8128-D8651A14975F}" type="presParOf" srcId="{2268EEE2-C4DF-4B70-8659-623E3CC164A0}" destId="{B9E616F7-B620-41CF-917C-57D3CD025F47}" srcOrd="3" destOrd="0" presId="urn:microsoft.com/office/officeart/2005/8/layout/list1"/>
    <dgm:cxn modelId="{CD8B2129-C07D-4EFA-8A79-F422DCE69B02}" type="presParOf" srcId="{2268EEE2-C4DF-4B70-8659-623E3CC164A0}" destId="{64534C82-9EAD-48A6-B146-4782594694A2}" srcOrd="4" destOrd="0" presId="urn:microsoft.com/office/officeart/2005/8/layout/list1"/>
    <dgm:cxn modelId="{EB380C07-8D14-44B5-AE69-940CC27CC831}" type="presParOf" srcId="{64534C82-9EAD-48A6-B146-4782594694A2}" destId="{83297805-01D4-41C5-841E-18864A90E97B}" srcOrd="0" destOrd="0" presId="urn:microsoft.com/office/officeart/2005/8/layout/list1"/>
    <dgm:cxn modelId="{BFBDDA41-942E-4DFA-9E09-12D6262F93FE}" type="presParOf" srcId="{64534C82-9EAD-48A6-B146-4782594694A2}" destId="{EEBBA0D6-B561-4872-B848-AB7A557D13BD}" srcOrd="1" destOrd="0" presId="urn:microsoft.com/office/officeart/2005/8/layout/list1"/>
    <dgm:cxn modelId="{00D23036-DED4-45BE-8529-5A86CC2B7149}" type="presParOf" srcId="{2268EEE2-C4DF-4B70-8659-623E3CC164A0}" destId="{AD29FE37-42A0-411C-AB17-C8915741424D}" srcOrd="5" destOrd="0" presId="urn:microsoft.com/office/officeart/2005/8/layout/list1"/>
    <dgm:cxn modelId="{C2463A3E-D6DE-421D-A083-562AF225F3E3}" type="presParOf" srcId="{2268EEE2-C4DF-4B70-8659-623E3CC164A0}" destId="{4F786918-A2E2-4214-9941-FE15932FA2C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CB2C0E-1032-461E-B4D4-15878D03557E}" type="doc">
      <dgm:prSet loTypeId="urn:microsoft.com/office/officeart/2005/8/layout/process1" loCatId="process" qsTypeId="urn:microsoft.com/office/officeart/2005/8/quickstyle/simple1#2" qsCatId="simple" csTypeId="urn:microsoft.com/office/officeart/2005/8/colors/accent5_2" csCatId="accent5" phldr="1"/>
      <dgm:spPr/>
    </dgm:pt>
    <dgm:pt modelId="{9892806A-E655-487D-8448-CC81FF6F0445}">
      <dgm:prSet phldrT="[Κείμενο]" custT="1"/>
      <dgm:spPr/>
      <dgm:t>
        <a:bodyPr/>
        <a:lstStyle/>
        <a:p>
          <a:r>
            <a:rPr lang="el-GR" sz="2200" dirty="0" smtClean="0">
              <a:latin typeface="Times New Roman" pitchFamily="18" charset="0"/>
              <a:cs typeface="Times New Roman" pitchFamily="18" charset="0"/>
            </a:rPr>
            <a:t>Εκτέλεση Αλγορίθμου</a:t>
          </a:r>
          <a:endParaRPr lang="en-US" sz="2200" dirty="0">
            <a:latin typeface="Times New Roman" pitchFamily="18" charset="0"/>
            <a:cs typeface="Times New Roman" pitchFamily="18" charset="0"/>
          </a:endParaRPr>
        </a:p>
      </dgm:t>
    </dgm:pt>
    <dgm:pt modelId="{2AF01A12-EF52-46C4-9D19-ED4687E833BE}" type="parTrans" cxnId="{6554CB66-EB7F-430F-B010-6C99D880C060}">
      <dgm:prSet/>
      <dgm:spPr/>
      <dgm:t>
        <a:bodyPr/>
        <a:lstStyle/>
        <a:p>
          <a:endParaRPr lang="en-US"/>
        </a:p>
      </dgm:t>
    </dgm:pt>
    <dgm:pt modelId="{D536D760-5E67-46A0-9E3B-2914B7DA47E6}" type="sibTrans" cxnId="{6554CB66-EB7F-430F-B010-6C99D880C060}">
      <dgm:prSet/>
      <dgm:spPr/>
      <dgm:t>
        <a:bodyPr/>
        <a:lstStyle/>
        <a:p>
          <a:endParaRPr lang="en-US"/>
        </a:p>
      </dgm:t>
    </dgm:pt>
    <dgm:pt modelId="{816E263A-30C1-45E4-B7FD-05C6CC929A25}">
      <dgm:prSet phldrT="[Κείμενο]" custT="1"/>
      <dgm:spPr/>
      <dgm:t>
        <a:bodyPr/>
        <a:lstStyle/>
        <a:p>
          <a:r>
            <a:rPr lang="el-GR" sz="2200" dirty="0" smtClean="0">
              <a:latin typeface="Times New Roman" pitchFamily="18" charset="0"/>
              <a:cs typeface="Times New Roman" pitchFamily="18" charset="0"/>
            </a:rPr>
            <a:t>Αποθήκευση βημάτων εκτέλεσης</a:t>
          </a:r>
          <a:endParaRPr lang="en-US" sz="2200" dirty="0">
            <a:latin typeface="Times New Roman" pitchFamily="18" charset="0"/>
            <a:cs typeface="Times New Roman" pitchFamily="18" charset="0"/>
          </a:endParaRPr>
        </a:p>
      </dgm:t>
    </dgm:pt>
    <dgm:pt modelId="{D714CD3B-1531-440E-8D6C-40209CFEBDAF}" type="parTrans" cxnId="{EBF0DA75-F0F7-4FC0-8353-7B97E3CC7AFB}">
      <dgm:prSet/>
      <dgm:spPr/>
      <dgm:t>
        <a:bodyPr/>
        <a:lstStyle/>
        <a:p>
          <a:endParaRPr lang="en-US"/>
        </a:p>
      </dgm:t>
    </dgm:pt>
    <dgm:pt modelId="{550EE2DD-2D57-4B89-916C-6F38347D8A90}" type="sibTrans" cxnId="{EBF0DA75-F0F7-4FC0-8353-7B97E3CC7AFB}">
      <dgm:prSet/>
      <dgm:spPr/>
      <dgm:t>
        <a:bodyPr/>
        <a:lstStyle/>
        <a:p>
          <a:endParaRPr lang="en-US"/>
        </a:p>
      </dgm:t>
    </dgm:pt>
    <dgm:pt modelId="{E3535856-C928-4D2E-982E-B669D2337D66}">
      <dgm:prSet phldrT="[Κείμενο]" custT="1"/>
      <dgm:spPr/>
      <dgm:t>
        <a:bodyPr/>
        <a:lstStyle/>
        <a:p>
          <a:r>
            <a:rPr lang="el-GR" sz="2200" dirty="0" smtClean="0">
              <a:latin typeface="Times New Roman" pitchFamily="18" charset="0"/>
              <a:cs typeface="Times New Roman" pitchFamily="18" charset="0"/>
            </a:rPr>
            <a:t>Παρουσίαση βημάτων στον χρήστη</a:t>
          </a:r>
          <a:endParaRPr lang="en-US" sz="2200" dirty="0">
            <a:latin typeface="Times New Roman" pitchFamily="18" charset="0"/>
            <a:cs typeface="Times New Roman" pitchFamily="18" charset="0"/>
          </a:endParaRPr>
        </a:p>
      </dgm:t>
    </dgm:pt>
    <dgm:pt modelId="{CFC6A797-3E19-4C39-82B0-1E0D762BF1C3}" type="parTrans" cxnId="{7D0A450B-8E9E-4A6E-8C2F-B3212BCA2037}">
      <dgm:prSet/>
      <dgm:spPr/>
      <dgm:t>
        <a:bodyPr/>
        <a:lstStyle/>
        <a:p>
          <a:endParaRPr lang="en-US"/>
        </a:p>
      </dgm:t>
    </dgm:pt>
    <dgm:pt modelId="{340CF5AB-0DB6-4594-9645-4434DA3294C5}" type="sibTrans" cxnId="{7D0A450B-8E9E-4A6E-8C2F-B3212BCA2037}">
      <dgm:prSet/>
      <dgm:spPr/>
      <dgm:t>
        <a:bodyPr/>
        <a:lstStyle/>
        <a:p>
          <a:endParaRPr lang="en-US"/>
        </a:p>
      </dgm:t>
    </dgm:pt>
    <dgm:pt modelId="{5619CD5E-66DA-484E-AC94-06F5ADFFB270}" type="pres">
      <dgm:prSet presAssocID="{7DCB2C0E-1032-461E-B4D4-15878D03557E}" presName="Name0" presStyleCnt="0">
        <dgm:presLayoutVars>
          <dgm:dir/>
          <dgm:resizeHandles val="exact"/>
        </dgm:presLayoutVars>
      </dgm:prSet>
      <dgm:spPr/>
    </dgm:pt>
    <dgm:pt modelId="{CC5D4786-65EF-4899-94AF-E50ADC73B07E}" type="pres">
      <dgm:prSet presAssocID="{9892806A-E655-487D-8448-CC81FF6F0445}" presName="node" presStyleLbl="node1" presStyleIdx="0" presStyleCnt="3" custLinFactNeighborX="-836" custLinFactNeighborY="-1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CFE926-1F5D-4789-AD4C-DD8BAA38456B}" type="pres">
      <dgm:prSet presAssocID="{D536D760-5E67-46A0-9E3B-2914B7DA47E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7744510-6120-4CBD-AADE-FE85417F283A}" type="pres">
      <dgm:prSet presAssocID="{D536D760-5E67-46A0-9E3B-2914B7DA47E6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FC9B8B80-5555-4B21-B468-C3AC2FE70C36}" type="pres">
      <dgm:prSet presAssocID="{816E263A-30C1-45E4-B7FD-05C6CC929A2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D6DC71-1047-4914-A427-8463CE421AE6}" type="pres">
      <dgm:prSet presAssocID="{550EE2DD-2D57-4B89-916C-6F38347D8A9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97FDC94-3B10-438F-A4CA-900EF70C0052}" type="pres">
      <dgm:prSet presAssocID="{550EE2DD-2D57-4B89-916C-6F38347D8A9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1BBAAB1-F349-4A10-B2AA-BDEA159B06D2}" type="pres">
      <dgm:prSet presAssocID="{E3535856-C928-4D2E-982E-B669D2337D6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0C5EBB-F41C-4661-8DC0-BB82F6E1A2D6}" type="presOf" srcId="{7DCB2C0E-1032-461E-B4D4-15878D03557E}" destId="{5619CD5E-66DA-484E-AC94-06F5ADFFB270}" srcOrd="0" destOrd="0" presId="urn:microsoft.com/office/officeart/2005/8/layout/process1"/>
    <dgm:cxn modelId="{7D0A450B-8E9E-4A6E-8C2F-B3212BCA2037}" srcId="{7DCB2C0E-1032-461E-B4D4-15878D03557E}" destId="{E3535856-C928-4D2E-982E-B669D2337D66}" srcOrd="2" destOrd="0" parTransId="{CFC6A797-3E19-4C39-82B0-1E0D762BF1C3}" sibTransId="{340CF5AB-0DB6-4594-9645-4434DA3294C5}"/>
    <dgm:cxn modelId="{EBF0DA75-F0F7-4FC0-8353-7B97E3CC7AFB}" srcId="{7DCB2C0E-1032-461E-B4D4-15878D03557E}" destId="{816E263A-30C1-45E4-B7FD-05C6CC929A25}" srcOrd="1" destOrd="0" parTransId="{D714CD3B-1531-440E-8D6C-40209CFEBDAF}" sibTransId="{550EE2DD-2D57-4B89-916C-6F38347D8A90}"/>
    <dgm:cxn modelId="{6554CB66-EB7F-430F-B010-6C99D880C060}" srcId="{7DCB2C0E-1032-461E-B4D4-15878D03557E}" destId="{9892806A-E655-487D-8448-CC81FF6F0445}" srcOrd="0" destOrd="0" parTransId="{2AF01A12-EF52-46C4-9D19-ED4687E833BE}" sibTransId="{D536D760-5E67-46A0-9E3B-2914B7DA47E6}"/>
    <dgm:cxn modelId="{AF15E5CB-E025-41A5-A9D8-B6B6F067DD3F}" type="presOf" srcId="{D536D760-5E67-46A0-9E3B-2914B7DA47E6}" destId="{F7744510-6120-4CBD-AADE-FE85417F283A}" srcOrd="1" destOrd="0" presId="urn:microsoft.com/office/officeart/2005/8/layout/process1"/>
    <dgm:cxn modelId="{E4AFE7A5-8808-40D4-8DED-4D73641A414C}" type="presOf" srcId="{E3535856-C928-4D2E-982E-B669D2337D66}" destId="{51BBAAB1-F349-4A10-B2AA-BDEA159B06D2}" srcOrd="0" destOrd="0" presId="urn:microsoft.com/office/officeart/2005/8/layout/process1"/>
    <dgm:cxn modelId="{5B691A5F-4F6D-4988-8321-A26E507FCFB4}" type="presOf" srcId="{9892806A-E655-487D-8448-CC81FF6F0445}" destId="{CC5D4786-65EF-4899-94AF-E50ADC73B07E}" srcOrd="0" destOrd="0" presId="urn:microsoft.com/office/officeart/2005/8/layout/process1"/>
    <dgm:cxn modelId="{A20F4C55-CA40-4DF3-BC94-96CE819CBE8C}" type="presOf" srcId="{550EE2DD-2D57-4B89-916C-6F38347D8A90}" destId="{297FDC94-3B10-438F-A4CA-900EF70C0052}" srcOrd="1" destOrd="0" presId="urn:microsoft.com/office/officeart/2005/8/layout/process1"/>
    <dgm:cxn modelId="{D54B3C94-E812-4ED0-8751-A8A340C2FB03}" type="presOf" srcId="{D536D760-5E67-46A0-9E3B-2914B7DA47E6}" destId="{ACCFE926-1F5D-4789-AD4C-DD8BAA38456B}" srcOrd="0" destOrd="0" presId="urn:microsoft.com/office/officeart/2005/8/layout/process1"/>
    <dgm:cxn modelId="{E46912C6-602F-4F5B-958D-66DA5FA28A44}" type="presOf" srcId="{816E263A-30C1-45E4-B7FD-05C6CC929A25}" destId="{FC9B8B80-5555-4B21-B468-C3AC2FE70C36}" srcOrd="0" destOrd="0" presId="urn:microsoft.com/office/officeart/2005/8/layout/process1"/>
    <dgm:cxn modelId="{CCC3FCB9-CFB4-43CA-8C57-9A6997930779}" type="presOf" srcId="{550EE2DD-2D57-4B89-916C-6F38347D8A90}" destId="{3AD6DC71-1047-4914-A427-8463CE421AE6}" srcOrd="0" destOrd="0" presId="urn:microsoft.com/office/officeart/2005/8/layout/process1"/>
    <dgm:cxn modelId="{203E4D3D-BA2E-488B-9E02-B1F0DEA3DB88}" type="presParOf" srcId="{5619CD5E-66DA-484E-AC94-06F5ADFFB270}" destId="{CC5D4786-65EF-4899-94AF-E50ADC73B07E}" srcOrd="0" destOrd="0" presId="urn:microsoft.com/office/officeart/2005/8/layout/process1"/>
    <dgm:cxn modelId="{01CF62AA-2E0D-47D8-BE00-8A5AD4058E75}" type="presParOf" srcId="{5619CD5E-66DA-484E-AC94-06F5ADFFB270}" destId="{ACCFE926-1F5D-4789-AD4C-DD8BAA38456B}" srcOrd="1" destOrd="0" presId="urn:microsoft.com/office/officeart/2005/8/layout/process1"/>
    <dgm:cxn modelId="{A127576E-D306-4397-8105-7A104E8AE896}" type="presParOf" srcId="{ACCFE926-1F5D-4789-AD4C-DD8BAA38456B}" destId="{F7744510-6120-4CBD-AADE-FE85417F283A}" srcOrd="0" destOrd="0" presId="urn:microsoft.com/office/officeart/2005/8/layout/process1"/>
    <dgm:cxn modelId="{50F37C7A-B485-45FE-8456-AD4C5480D4ED}" type="presParOf" srcId="{5619CD5E-66DA-484E-AC94-06F5ADFFB270}" destId="{FC9B8B80-5555-4B21-B468-C3AC2FE70C36}" srcOrd="2" destOrd="0" presId="urn:microsoft.com/office/officeart/2005/8/layout/process1"/>
    <dgm:cxn modelId="{30820F2E-13B3-4697-B8DF-C83C00168829}" type="presParOf" srcId="{5619CD5E-66DA-484E-AC94-06F5ADFFB270}" destId="{3AD6DC71-1047-4914-A427-8463CE421AE6}" srcOrd="3" destOrd="0" presId="urn:microsoft.com/office/officeart/2005/8/layout/process1"/>
    <dgm:cxn modelId="{2045D0D1-677D-4D14-8017-0B85010DCC66}" type="presParOf" srcId="{3AD6DC71-1047-4914-A427-8463CE421AE6}" destId="{297FDC94-3B10-438F-A4CA-900EF70C0052}" srcOrd="0" destOrd="0" presId="urn:microsoft.com/office/officeart/2005/8/layout/process1"/>
    <dgm:cxn modelId="{9CAFDB3A-8D37-44B2-BE9C-5EEBB421D846}" type="presParOf" srcId="{5619CD5E-66DA-484E-AC94-06F5ADFFB270}" destId="{51BBAAB1-F349-4A10-B2AA-BDEA159B06D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2A25A7-36A4-40C3-B6FE-E35A13DCB143}" type="doc">
      <dgm:prSet loTypeId="urn:microsoft.com/office/officeart/2005/8/layout/hierarchy4" loCatId="relationship" qsTypeId="urn:microsoft.com/office/officeart/2005/8/quickstyle/simple1#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AD6BB4B-769B-4E5B-8480-EAC3467B3F9A}">
      <dgm:prSet phldrT="[Κείμενο]" custT="1"/>
      <dgm:spPr>
        <a:solidFill>
          <a:srgbClr val="92D050"/>
        </a:solidFill>
      </dgm:spPr>
      <dgm:t>
        <a:bodyPr/>
        <a:lstStyle/>
        <a:p>
          <a:r>
            <a:rPr lang="el-GR" sz="2600" dirty="0" smtClean="0">
              <a:latin typeface="Times New Roman" pitchFamily="18" charset="0"/>
              <a:cs typeface="Times New Roman" pitchFamily="18" charset="0"/>
            </a:rPr>
            <a:t>Δημιουργία φορμών κατόπιν ζήτησης</a:t>
          </a:r>
          <a:endParaRPr lang="en-US" sz="2600" dirty="0">
            <a:latin typeface="Times New Roman" pitchFamily="18" charset="0"/>
            <a:cs typeface="Times New Roman" pitchFamily="18" charset="0"/>
          </a:endParaRPr>
        </a:p>
      </dgm:t>
    </dgm:pt>
    <dgm:pt modelId="{D08E282D-841E-4A14-B17C-F92569828CFE}" type="parTrans" cxnId="{DEE683D3-2A4E-46FB-A0D0-491FE41ADECE}">
      <dgm:prSet/>
      <dgm:spPr/>
      <dgm:t>
        <a:bodyPr/>
        <a:lstStyle/>
        <a:p>
          <a:endParaRPr lang="en-US"/>
        </a:p>
      </dgm:t>
    </dgm:pt>
    <dgm:pt modelId="{65DF2687-0744-4BB5-AA31-522DEAF7B884}" type="sibTrans" cxnId="{DEE683D3-2A4E-46FB-A0D0-491FE41ADECE}">
      <dgm:prSet/>
      <dgm:spPr/>
      <dgm:t>
        <a:bodyPr/>
        <a:lstStyle/>
        <a:p>
          <a:endParaRPr lang="en-US"/>
        </a:p>
      </dgm:t>
    </dgm:pt>
    <dgm:pt modelId="{6D9DC9F6-2D64-4327-8423-93F6A29C4857}">
      <dgm:prSet phldrT="[Κείμενο]" custT="1"/>
      <dgm:spPr/>
      <dgm:t>
        <a:bodyPr/>
        <a:lstStyle/>
        <a:p>
          <a:r>
            <a:rPr lang="el-GR" sz="2200" dirty="0" smtClean="0">
              <a:latin typeface="Times New Roman" pitchFamily="18" charset="0"/>
              <a:cs typeface="Times New Roman" pitchFamily="18" charset="0"/>
            </a:rPr>
            <a:t>Καταστροφή φορμών όταν κλείνουν</a:t>
          </a:r>
          <a:endParaRPr lang="en-US" sz="2200" dirty="0">
            <a:latin typeface="Times New Roman" pitchFamily="18" charset="0"/>
            <a:cs typeface="Times New Roman" pitchFamily="18" charset="0"/>
          </a:endParaRPr>
        </a:p>
      </dgm:t>
    </dgm:pt>
    <dgm:pt modelId="{F20587C3-825A-4615-A566-F67494745048}" type="parTrans" cxnId="{FA9A0D64-EC37-4B7E-84D8-564A9A62B3BA}">
      <dgm:prSet/>
      <dgm:spPr/>
      <dgm:t>
        <a:bodyPr/>
        <a:lstStyle/>
        <a:p>
          <a:endParaRPr lang="en-US"/>
        </a:p>
      </dgm:t>
    </dgm:pt>
    <dgm:pt modelId="{CB3CD1A1-62D7-4999-B8C9-59C89A7D8434}" type="sibTrans" cxnId="{FA9A0D64-EC37-4B7E-84D8-564A9A62B3BA}">
      <dgm:prSet/>
      <dgm:spPr/>
      <dgm:t>
        <a:bodyPr/>
        <a:lstStyle/>
        <a:p>
          <a:endParaRPr lang="en-US"/>
        </a:p>
      </dgm:t>
    </dgm:pt>
    <dgm:pt modelId="{464FA853-CFC7-4BA4-B341-3B2A93C8F5CC}">
      <dgm:prSet custT="1"/>
      <dgm:spPr/>
      <dgm:t>
        <a:bodyPr/>
        <a:lstStyle/>
        <a:p>
          <a:r>
            <a:rPr lang="el-GR" sz="2200" dirty="0" smtClean="0">
              <a:latin typeface="Times New Roman" pitchFamily="18" charset="0"/>
              <a:cs typeface="Times New Roman" pitchFamily="18" charset="0"/>
            </a:rPr>
            <a:t>Τεχνική εξοικονόμησης πόρων συστήματος</a:t>
          </a:r>
          <a:endParaRPr lang="en-US" sz="2200" dirty="0">
            <a:latin typeface="Times New Roman" pitchFamily="18" charset="0"/>
            <a:cs typeface="Times New Roman" pitchFamily="18" charset="0"/>
          </a:endParaRPr>
        </a:p>
      </dgm:t>
    </dgm:pt>
    <dgm:pt modelId="{72AD17C2-FD31-4A2F-929D-B4E96FAE9AD5}" type="parTrans" cxnId="{94106323-74CF-4E32-AF03-F8A9ADC09E9E}">
      <dgm:prSet/>
      <dgm:spPr/>
      <dgm:t>
        <a:bodyPr/>
        <a:lstStyle/>
        <a:p>
          <a:endParaRPr lang="en-US"/>
        </a:p>
      </dgm:t>
    </dgm:pt>
    <dgm:pt modelId="{7A7552D1-F62E-4DDA-86E2-19FEF5F482AA}" type="sibTrans" cxnId="{94106323-74CF-4E32-AF03-F8A9ADC09E9E}">
      <dgm:prSet/>
      <dgm:spPr/>
      <dgm:t>
        <a:bodyPr/>
        <a:lstStyle/>
        <a:p>
          <a:endParaRPr lang="en-US"/>
        </a:p>
      </dgm:t>
    </dgm:pt>
    <dgm:pt modelId="{EF11BF08-6AD7-41CF-B21F-ABE586075337}">
      <dgm:prSet custT="1"/>
      <dgm:spPr/>
      <dgm:t>
        <a:bodyPr/>
        <a:lstStyle/>
        <a:p>
          <a:r>
            <a:rPr lang="el-GR" sz="2200" dirty="0" smtClean="0">
              <a:latin typeface="Times New Roman" pitchFamily="18" charset="0"/>
              <a:cs typeface="Times New Roman" pitchFamily="18" charset="0"/>
            </a:rPr>
            <a:t>Δημιουργία φορμών σε πραγματικό χρόνο</a:t>
          </a:r>
          <a:endParaRPr lang="en-US" sz="2200" dirty="0">
            <a:latin typeface="Times New Roman" pitchFamily="18" charset="0"/>
            <a:cs typeface="Times New Roman" pitchFamily="18" charset="0"/>
          </a:endParaRPr>
        </a:p>
      </dgm:t>
    </dgm:pt>
    <dgm:pt modelId="{2881C657-1341-4AFB-87CF-51567CC72C47}" type="parTrans" cxnId="{0A58ABDC-7D8F-4CBA-8DBD-D72DC46DB5DE}">
      <dgm:prSet/>
      <dgm:spPr/>
      <dgm:t>
        <a:bodyPr/>
        <a:lstStyle/>
        <a:p>
          <a:endParaRPr lang="en-US"/>
        </a:p>
      </dgm:t>
    </dgm:pt>
    <dgm:pt modelId="{E3C6D238-E73D-4ACE-BB42-106868922E25}" type="sibTrans" cxnId="{0A58ABDC-7D8F-4CBA-8DBD-D72DC46DB5DE}">
      <dgm:prSet/>
      <dgm:spPr/>
      <dgm:t>
        <a:bodyPr/>
        <a:lstStyle/>
        <a:p>
          <a:endParaRPr lang="en-US"/>
        </a:p>
      </dgm:t>
    </dgm:pt>
    <dgm:pt modelId="{523CB48C-9B28-4DD1-851F-07B9DAF43852}" type="pres">
      <dgm:prSet presAssocID="{C82A25A7-36A4-40C3-B6FE-E35A13DCB14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5A8B6C7-371E-46CA-9367-9F4437B6B1D8}" type="pres">
      <dgm:prSet presAssocID="{5AD6BB4B-769B-4E5B-8480-EAC3467B3F9A}" presName="vertOne" presStyleCnt="0"/>
      <dgm:spPr/>
    </dgm:pt>
    <dgm:pt modelId="{3435B4C5-0FFF-489D-8CFC-67977C12794D}" type="pres">
      <dgm:prSet presAssocID="{5AD6BB4B-769B-4E5B-8480-EAC3467B3F9A}" presName="txOne" presStyleLbl="node0" presStyleIdx="0" presStyleCnt="1" custLinFactY="-58119" custLinFactNeighborX="-7112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AAF876-0AB2-453F-B60F-0A495800F060}" type="pres">
      <dgm:prSet presAssocID="{5AD6BB4B-769B-4E5B-8480-EAC3467B3F9A}" presName="parTransOne" presStyleCnt="0"/>
      <dgm:spPr/>
    </dgm:pt>
    <dgm:pt modelId="{E5953C9C-20E2-4A6E-A3E9-DEC184F1B419}" type="pres">
      <dgm:prSet presAssocID="{5AD6BB4B-769B-4E5B-8480-EAC3467B3F9A}" presName="horzOne" presStyleCnt="0"/>
      <dgm:spPr/>
    </dgm:pt>
    <dgm:pt modelId="{AABD46EE-A056-4AE5-ABA3-33ED689917DC}" type="pres">
      <dgm:prSet presAssocID="{464FA853-CFC7-4BA4-B341-3B2A93C8F5CC}" presName="vertTwo" presStyleCnt="0"/>
      <dgm:spPr/>
    </dgm:pt>
    <dgm:pt modelId="{34609A37-A3EC-45B6-A93E-EB888ADCF881}" type="pres">
      <dgm:prSet presAssocID="{464FA853-CFC7-4BA4-B341-3B2A93C8F5CC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9D8C7D-99B8-4959-B99C-A9E9DB2016BD}" type="pres">
      <dgm:prSet presAssocID="{464FA853-CFC7-4BA4-B341-3B2A93C8F5CC}" presName="horzTwo" presStyleCnt="0"/>
      <dgm:spPr/>
    </dgm:pt>
    <dgm:pt modelId="{B6A9B424-ED2C-4F1C-979C-4453D4BD0E5B}" type="pres">
      <dgm:prSet presAssocID="{7A7552D1-F62E-4DDA-86E2-19FEF5F482AA}" presName="sibSpaceTwo" presStyleCnt="0"/>
      <dgm:spPr/>
    </dgm:pt>
    <dgm:pt modelId="{53C21BCC-B6B5-4856-AE61-11C61674FCC3}" type="pres">
      <dgm:prSet presAssocID="{EF11BF08-6AD7-41CF-B21F-ABE586075337}" presName="vertTwo" presStyleCnt="0"/>
      <dgm:spPr/>
    </dgm:pt>
    <dgm:pt modelId="{274CADFD-52AE-442A-8447-803FD3D0E549}" type="pres">
      <dgm:prSet presAssocID="{EF11BF08-6AD7-41CF-B21F-ABE586075337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029BBB-6D4A-4C93-9DE6-099DEBA14993}" type="pres">
      <dgm:prSet presAssocID="{EF11BF08-6AD7-41CF-B21F-ABE586075337}" presName="horzTwo" presStyleCnt="0"/>
      <dgm:spPr/>
    </dgm:pt>
    <dgm:pt modelId="{E8CB7BF9-69E4-4585-92C7-5DC5BAC242D7}" type="pres">
      <dgm:prSet presAssocID="{E3C6D238-E73D-4ACE-BB42-106868922E25}" presName="sibSpaceTwo" presStyleCnt="0"/>
      <dgm:spPr/>
    </dgm:pt>
    <dgm:pt modelId="{0D974392-68E4-4037-9EFB-22F7F64ED523}" type="pres">
      <dgm:prSet presAssocID="{6D9DC9F6-2D64-4327-8423-93F6A29C4857}" presName="vertTwo" presStyleCnt="0"/>
      <dgm:spPr/>
    </dgm:pt>
    <dgm:pt modelId="{912B12BA-37E6-4720-BF0C-283AEC6CACF6}" type="pres">
      <dgm:prSet presAssocID="{6D9DC9F6-2D64-4327-8423-93F6A29C4857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B09C16-3C82-4775-AA75-78200596F1B1}" type="pres">
      <dgm:prSet presAssocID="{6D9DC9F6-2D64-4327-8423-93F6A29C4857}" presName="horzTwo" presStyleCnt="0"/>
      <dgm:spPr/>
    </dgm:pt>
  </dgm:ptLst>
  <dgm:cxnLst>
    <dgm:cxn modelId="{2D88FAA0-8F0E-43FD-B652-84E41889E37A}" type="presOf" srcId="{464FA853-CFC7-4BA4-B341-3B2A93C8F5CC}" destId="{34609A37-A3EC-45B6-A93E-EB888ADCF881}" srcOrd="0" destOrd="0" presId="urn:microsoft.com/office/officeart/2005/8/layout/hierarchy4"/>
    <dgm:cxn modelId="{B89891DD-BD0F-463F-9DEB-0D14E9E3B8B4}" type="presOf" srcId="{EF11BF08-6AD7-41CF-B21F-ABE586075337}" destId="{274CADFD-52AE-442A-8447-803FD3D0E549}" srcOrd="0" destOrd="0" presId="urn:microsoft.com/office/officeart/2005/8/layout/hierarchy4"/>
    <dgm:cxn modelId="{3CD31B4E-21DE-4CF3-9A7F-324E3F0B0C02}" type="presOf" srcId="{5AD6BB4B-769B-4E5B-8480-EAC3467B3F9A}" destId="{3435B4C5-0FFF-489D-8CFC-67977C12794D}" srcOrd="0" destOrd="0" presId="urn:microsoft.com/office/officeart/2005/8/layout/hierarchy4"/>
    <dgm:cxn modelId="{0A58ABDC-7D8F-4CBA-8DBD-D72DC46DB5DE}" srcId="{5AD6BB4B-769B-4E5B-8480-EAC3467B3F9A}" destId="{EF11BF08-6AD7-41CF-B21F-ABE586075337}" srcOrd="1" destOrd="0" parTransId="{2881C657-1341-4AFB-87CF-51567CC72C47}" sibTransId="{E3C6D238-E73D-4ACE-BB42-106868922E25}"/>
    <dgm:cxn modelId="{DEE683D3-2A4E-46FB-A0D0-491FE41ADECE}" srcId="{C82A25A7-36A4-40C3-B6FE-E35A13DCB143}" destId="{5AD6BB4B-769B-4E5B-8480-EAC3467B3F9A}" srcOrd="0" destOrd="0" parTransId="{D08E282D-841E-4A14-B17C-F92569828CFE}" sibTransId="{65DF2687-0744-4BB5-AA31-522DEAF7B884}"/>
    <dgm:cxn modelId="{94106323-74CF-4E32-AF03-F8A9ADC09E9E}" srcId="{5AD6BB4B-769B-4E5B-8480-EAC3467B3F9A}" destId="{464FA853-CFC7-4BA4-B341-3B2A93C8F5CC}" srcOrd="0" destOrd="0" parTransId="{72AD17C2-FD31-4A2F-929D-B4E96FAE9AD5}" sibTransId="{7A7552D1-F62E-4DDA-86E2-19FEF5F482AA}"/>
    <dgm:cxn modelId="{FA9A0D64-EC37-4B7E-84D8-564A9A62B3BA}" srcId="{5AD6BB4B-769B-4E5B-8480-EAC3467B3F9A}" destId="{6D9DC9F6-2D64-4327-8423-93F6A29C4857}" srcOrd="2" destOrd="0" parTransId="{F20587C3-825A-4615-A566-F67494745048}" sibTransId="{CB3CD1A1-62D7-4999-B8C9-59C89A7D8434}"/>
    <dgm:cxn modelId="{17714AAF-12BE-4139-A8CF-250108C055DF}" type="presOf" srcId="{6D9DC9F6-2D64-4327-8423-93F6A29C4857}" destId="{912B12BA-37E6-4720-BF0C-283AEC6CACF6}" srcOrd="0" destOrd="0" presId="urn:microsoft.com/office/officeart/2005/8/layout/hierarchy4"/>
    <dgm:cxn modelId="{B8AAAF4A-64D3-4573-B771-E3F133FF06C9}" type="presOf" srcId="{C82A25A7-36A4-40C3-B6FE-E35A13DCB143}" destId="{523CB48C-9B28-4DD1-851F-07B9DAF43852}" srcOrd="0" destOrd="0" presId="urn:microsoft.com/office/officeart/2005/8/layout/hierarchy4"/>
    <dgm:cxn modelId="{B138DB79-C051-4262-8B54-97EE54618F03}" type="presParOf" srcId="{523CB48C-9B28-4DD1-851F-07B9DAF43852}" destId="{D5A8B6C7-371E-46CA-9367-9F4437B6B1D8}" srcOrd="0" destOrd="0" presId="urn:microsoft.com/office/officeart/2005/8/layout/hierarchy4"/>
    <dgm:cxn modelId="{955AB475-FAEB-4B1B-87FB-A83E94792898}" type="presParOf" srcId="{D5A8B6C7-371E-46CA-9367-9F4437B6B1D8}" destId="{3435B4C5-0FFF-489D-8CFC-67977C12794D}" srcOrd="0" destOrd="0" presId="urn:microsoft.com/office/officeart/2005/8/layout/hierarchy4"/>
    <dgm:cxn modelId="{1B7841C0-C6AB-428F-A7AB-0DB5EBF3269B}" type="presParOf" srcId="{D5A8B6C7-371E-46CA-9367-9F4437B6B1D8}" destId="{4EAAF876-0AB2-453F-B60F-0A495800F060}" srcOrd="1" destOrd="0" presId="urn:microsoft.com/office/officeart/2005/8/layout/hierarchy4"/>
    <dgm:cxn modelId="{F2D85966-08BE-48E5-8D83-BEC32599AA2C}" type="presParOf" srcId="{D5A8B6C7-371E-46CA-9367-9F4437B6B1D8}" destId="{E5953C9C-20E2-4A6E-A3E9-DEC184F1B419}" srcOrd="2" destOrd="0" presId="urn:microsoft.com/office/officeart/2005/8/layout/hierarchy4"/>
    <dgm:cxn modelId="{53D1107B-5659-4E21-B5BD-0C89C2BBE513}" type="presParOf" srcId="{E5953C9C-20E2-4A6E-A3E9-DEC184F1B419}" destId="{AABD46EE-A056-4AE5-ABA3-33ED689917DC}" srcOrd="0" destOrd="0" presId="urn:microsoft.com/office/officeart/2005/8/layout/hierarchy4"/>
    <dgm:cxn modelId="{0172B58B-B393-47BC-BF8E-FD65F827B5BB}" type="presParOf" srcId="{AABD46EE-A056-4AE5-ABA3-33ED689917DC}" destId="{34609A37-A3EC-45B6-A93E-EB888ADCF881}" srcOrd="0" destOrd="0" presId="urn:microsoft.com/office/officeart/2005/8/layout/hierarchy4"/>
    <dgm:cxn modelId="{F253AEC6-0285-47FD-B7D2-B103398C2024}" type="presParOf" srcId="{AABD46EE-A056-4AE5-ABA3-33ED689917DC}" destId="{EA9D8C7D-99B8-4959-B99C-A9E9DB2016BD}" srcOrd="1" destOrd="0" presId="urn:microsoft.com/office/officeart/2005/8/layout/hierarchy4"/>
    <dgm:cxn modelId="{96EEBF0A-A735-4557-ABE5-2D22B6DCD71A}" type="presParOf" srcId="{E5953C9C-20E2-4A6E-A3E9-DEC184F1B419}" destId="{B6A9B424-ED2C-4F1C-979C-4453D4BD0E5B}" srcOrd="1" destOrd="0" presId="urn:microsoft.com/office/officeart/2005/8/layout/hierarchy4"/>
    <dgm:cxn modelId="{C7E8BA94-13CA-4ED8-AAE7-177C1FAC6FEC}" type="presParOf" srcId="{E5953C9C-20E2-4A6E-A3E9-DEC184F1B419}" destId="{53C21BCC-B6B5-4856-AE61-11C61674FCC3}" srcOrd="2" destOrd="0" presId="urn:microsoft.com/office/officeart/2005/8/layout/hierarchy4"/>
    <dgm:cxn modelId="{2CE8ACC6-AA32-4AF8-9E50-7C8A3BAAAAEA}" type="presParOf" srcId="{53C21BCC-B6B5-4856-AE61-11C61674FCC3}" destId="{274CADFD-52AE-442A-8447-803FD3D0E549}" srcOrd="0" destOrd="0" presId="urn:microsoft.com/office/officeart/2005/8/layout/hierarchy4"/>
    <dgm:cxn modelId="{49F02A12-5C6E-43EB-95C9-2AED0ACF4A16}" type="presParOf" srcId="{53C21BCC-B6B5-4856-AE61-11C61674FCC3}" destId="{E8029BBB-6D4A-4C93-9DE6-099DEBA14993}" srcOrd="1" destOrd="0" presId="urn:microsoft.com/office/officeart/2005/8/layout/hierarchy4"/>
    <dgm:cxn modelId="{9928FB88-62BB-4BDB-9764-A218EA1F40B9}" type="presParOf" srcId="{E5953C9C-20E2-4A6E-A3E9-DEC184F1B419}" destId="{E8CB7BF9-69E4-4585-92C7-5DC5BAC242D7}" srcOrd="3" destOrd="0" presId="urn:microsoft.com/office/officeart/2005/8/layout/hierarchy4"/>
    <dgm:cxn modelId="{5761ADCE-D792-4AE3-861D-CAFBA9DBD83A}" type="presParOf" srcId="{E5953C9C-20E2-4A6E-A3E9-DEC184F1B419}" destId="{0D974392-68E4-4037-9EFB-22F7F64ED523}" srcOrd="4" destOrd="0" presId="urn:microsoft.com/office/officeart/2005/8/layout/hierarchy4"/>
    <dgm:cxn modelId="{95D0F6C3-AE28-4BB1-89E9-E96307CC2B40}" type="presParOf" srcId="{0D974392-68E4-4037-9EFB-22F7F64ED523}" destId="{912B12BA-37E6-4720-BF0C-283AEC6CACF6}" srcOrd="0" destOrd="0" presId="urn:microsoft.com/office/officeart/2005/8/layout/hierarchy4"/>
    <dgm:cxn modelId="{BA9DFFAE-EBD2-4CE4-8C21-F45F31DF601A}" type="presParOf" srcId="{0D974392-68E4-4037-9EFB-22F7F64ED523}" destId="{E7B09C16-3C82-4775-AA75-78200596F1B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3BEA118-7CA5-4873-976C-938A499F55D9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n-US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5D2CD8B-39A6-4B69-9BDC-D49022B14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76803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F70AA6-5D86-4862-BAA8-647315AC779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94211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A8883C-9F98-44EB-90EE-01B85EE5DB1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96259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F2027A-38D9-4064-994F-92B44F92191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F4D53-DF18-4711-BAC6-5E86CE4CA9FB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F50BE-3A0A-4871-8579-134FB3E60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93421-FA41-4BD9-B15D-2A6D1AF7A96C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183B2-D466-4F90-B7A7-823ADFFDC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1A25A-3319-45C0-850C-7B3F42E4352C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65545-F79F-468D-96F8-A8FACD481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F2BCE-DCC3-49B3-9AE8-81F2707075A3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700EB-8CE8-4BB1-B0B5-6FE196FB0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71BA2-98CA-424C-8D67-A85A04B1491D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CA171-6B6C-4572-8342-5ED59FAD5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57316-D550-4297-9F3C-442CBD2010D5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6B3B7-D485-41A8-B961-2D802FFBD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A6AFF-64E7-45AE-846F-C3D690E158C5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87477-F394-403F-AF49-FFDA27403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6CBEA-91E0-4044-949A-315E6214F584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5FA84-3D12-4E04-AFBF-C2DCFEE06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83EB2-E57E-404B-A0F9-C675CF71E9C7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ACEB0-1471-48D3-8445-53F87414E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80F86-4AB1-4146-A6F3-CD66C7A4D00D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20237-E8A3-4434-9BE6-C2B42AAD3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B7471-53D2-4276-B977-756E2C16F451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8B875-8B7E-4722-ACA0-255CDC529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73692-2691-43AA-BB4E-EF92FF72DD74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5266C-ED6F-4F0A-830E-2CA3B1F01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7FB1E-57CE-4B35-92AA-6F7BB34D2C61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BA5A9-A02E-4692-B624-54608039D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D557F-1243-4132-81BF-9EC2F0F194D9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05D1B-40AF-414B-B304-A6C41FF84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D199-C018-4C6F-B653-8F3734D9D730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518A7-E8CE-4121-A6F9-1E1774231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 - Στρογγυλεμένο ορθογώνιο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9 - Στρογγυλεμένο ορθογώνιο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20" name="19 - Υπότιτλος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7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8DCE29-8A0F-4551-8558-6058369088ED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5650A2-3F3D-4725-9F1E-E08835DF3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49A81-237C-48F8-A478-293232F885C2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D4F48-FC63-4B44-AEB3-EB5D8C857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3 - Στρογγυλεμένο ορθογώνιο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10 - Στρογγυλεμένο ορθογώνιο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1AF97E-B34F-4E30-867F-F73E0F708115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7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5CD37D-9B5C-4F66-B88E-41D383EAC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370A4-8AA7-405E-9B5C-1703E8628820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6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E5CDF-F5D3-4CCF-B7F4-A345DEE3B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F416E-04E1-4386-83B3-993CCEDD2C43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8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86D0F-9831-46BD-A83C-ACF8A0635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78012-3DCF-4E84-8A57-47982541F584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4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80D5-2C9D-4508-9562-F168FBD05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- Στρογγυλεμένο ορθογώνιο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13F697-B0F5-4F30-A580-E1367FE500F4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4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A14D28-585D-488A-9BAA-7A18B4284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BA340-605B-4F8B-800B-DF1EA59B93C9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03194-C53B-43F1-B7BC-5873A6AC5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3B733-4565-448D-89AC-8BACA079D8F0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6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91CCF-06E0-44F7-A977-616583CFB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4 - Στρογγυλεμένο ορθογώνιο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0 - Στρογγύλεμα μίας γωνίας ορθογωνίου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/>
          </a:p>
        </p:txBody>
      </p:sp>
      <p:sp>
        <p:nvSpPr>
          <p:cNvPr id="7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1F5175-08E0-47E7-8C9E-177F5A9B4D93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8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138E36-9A9F-4439-BD30-A9EB9FEB1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C683B-275C-4686-83D6-D6043D81094B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B7E10-65B7-425C-91D4-96EDE216D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2AD4-23BC-497D-B8B4-4A5FEB562E67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76E08-ADE7-4F88-A81C-8CE46D2FD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726ED-BF1E-4B3E-AD8A-FBA9E1E5ED25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0463E-3337-401C-8E45-FA099470F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55944-BDFE-4CE9-8B1E-354CC0392308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C39DD-0951-4950-8D34-BA2491257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A0F2F-8322-4594-81C6-3EDD66D50664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E69A3-7FDB-47B4-80FC-9BF2C99D2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99A80-34BF-4B8C-90FD-A9760EB4A4B7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6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1CCCC-A326-4362-A24C-E8E5BE9C8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9A9C8-FAAC-4C79-BE1D-8292C96942DB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8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9AF45-29CF-4509-B8B2-6514422B8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D4826-7857-425C-A605-9436919A54D7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4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CA0DE-1B1A-4AD3-B2F2-758C1792B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01B00-E03E-491F-893C-F67FB0710A56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2BABC-940A-403E-BC9C-95C43F81D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77DBD-BF8F-4692-9D8C-A16D01A00426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3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6A445-968B-4FBB-8AA3-45C18BF30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97D4C-67A4-4477-BF9C-64EF4BF4980F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6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52C03-8E56-4F6A-8AE7-0778F3F67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- Ψαλίδισμα και στρογγύλεμα μίας γωνίας του ορθογωνίου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1 - Ορθογώνιο τρίγωνο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9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F9070-792B-4612-984A-517B17DE5C52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10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D1EFE-E899-4DF1-B6B9-DF8239ED4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AC8E3-7E3D-4582-B61D-1E69270011C5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01D38-B38A-492D-8328-06CFEB16E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B3B93-A331-48E7-812F-703427E78548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BDCA9-A81C-4187-937E-D8F49C67D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5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CB20E-D155-4F74-8C73-A6335136968F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6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F7325-E8A6-4FDF-AD52-3C1C8D45F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7A729-40D2-4D58-B22E-E0A6D47E281D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A2B55-21D2-4598-8B28-78A85E285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5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4F59B-6C7C-4E12-8EE2-94A17A279A50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7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C69FA-C11E-4851-B936-608CCC122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1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B0152-B8E3-43E6-859F-0F51B0B13245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6" name="2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0FB31-B4DE-442C-A1EC-0E2087029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8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03DEB-D06F-4C8B-B253-C148B54AF711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9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DB922-44DD-4F2C-A0BC-93D0D8A7A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CE9F9-68D8-4C35-BFC5-4BB4F7FC44F8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8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43196-AC2A-42F6-947E-D7E2F017A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1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E2C0F-F66D-461E-8470-FBB65BCF9F47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4" name="2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E0C81-25F4-4D22-893B-6E92F8437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CA4A2-3F25-4AD5-9701-EDD750468025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3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EF827-1169-46FF-A78A-E4D19743F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DD691-BC7E-4B32-99A0-3EBD5DA0C37B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7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1F89B-FE67-498D-A3AA-C7DB741D5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C87F0-0CFC-42D8-8DFD-CF137E39FBB0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66B3E-4FDF-48F6-A9AB-E9AD1FBE9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E0D7C-E291-4612-949F-1D4137EED7C0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2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15167-4B69-4BF3-BB22-7D1C65C0E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8ACDB-CEE6-4D28-8DFB-14B8922D7008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49995-5EDE-4BDE-8460-77E5BD7AC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7 - Ευθεία γραμμή σύνδεσης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12 - Ευθεία γραμμή σύνδεσης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3 - Έλλειψη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7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DCF3-5854-49F9-9C71-CA3C54AA1B20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8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2FAF5-AFFF-4205-A79C-B5198E5C2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B9097-3A48-497B-A77D-00612C31C62D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6B60B-47B6-4946-B58E-212586CD9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6 - Ευθεία γραμμή σύνδεσης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615C-0EC1-4379-89D0-20D5EF2D716C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9B1D7-79A7-49DA-809B-AD4D2E37B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DE734-3200-4820-8EAF-986C9221436D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6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11616-F986-48B8-8CFD-A6919D7DF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2BCBB-126E-45DC-80A3-9D67AF0D26B3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4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E9191-4357-4BCF-A2E5-6D6D73413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9 - Ευθεία γραμμή σύνδεσης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16 - Ευθεία γραμμή σύνδεσης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126B1-5D63-456B-AF59-F1F36B636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6 - Θέση ημερομηνίας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6EEAE-0E27-4D14-9CA1-4C4AB984403A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9F403-91ED-4BC2-BECB-9D4AB908F46C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4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EF5B3-4065-4663-BD75-69EA0D5BC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5073A-7EC0-4037-92D2-34FB61FDF768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3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15F03-BC5D-4E93-A113-34F6CF216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5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C043B-BB05-4211-99C2-B29017E43454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6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9E597-D596-4465-934E-F74D88F9E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A2EEA-1AE5-49CE-9C19-EC5EAB3E676B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6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6058B-186F-4F80-B968-A7BCF5B15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84E15-ABFF-4224-B505-949C7B389E14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AED5E-DDF4-4577-81CC-707F4841E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52AFC-EF28-4E55-9F44-BC31F33F19E2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F223C-0723-4048-BD1D-5BFF5EEDF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822C5-9186-445B-B158-FFF35B1626F2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A2644-E6E8-4C55-A39C-69FC5B480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1435A-CCCB-4336-B48D-DF3D98CEAE76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AABAD-05AE-4A8A-9152-53A67C757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DD703-B0AA-4127-A557-6D863B427C0E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4D2A1-BFDA-4F69-9C78-D71D46E49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31000">
              <a:schemeClr val="accent4">
                <a:lumMod val="60000"/>
                <a:lumOff val="40000"/>
              </a:schemeClr>
            </a:gs>
            <a:gs pos="31000">
              <a:schemeClr val="accent4">
                <a:lumMod val="75000"/>
              </a:schemeClr>
            </a:gs>
            <a:gs pos="100000">
              <a:schemeClr val="accent4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027" name="1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B29947-FD77-4C5D-B41A-96EB0F1285D7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A04728-40CF-4D40-B761-4356B4132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3" r:id="rId1"/>
    <p:sldLayoutId id="2147483942" r:id="rId2"/>
    <p:sldLayoutId id="2147483979" r:id="rId3"/>
    <p:sldLayoutId id="2147483941" r:id="rId4"/>
    <p:sldLayoutId id="2147483940" r:id="rId5"/>
    <p:sldLayoutId id="2147483939" r:id="rId6"/>
    <p:sldLayoutId id="2147483938" r:id="rId7"/>
    <p:sldLayoutId id="2147483937" r:id="rId8"/>
    <p:sldLayoutId id="2147483936" r:id="rId9"/>
    <p:sldLayoutId id="2147483935" r:id="rId10"/>
    <p:sldLayoutId id="214748393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3315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F31D73-AA17-4A1A-9A62-CA49A5CB4FF3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F001A0-9203-43DB-BF53-E8551E8B4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3" r:id="rId2"/>
    <p:sldLayoutId id="2147483952" r:id="rId3"/>
    <p:sldLayoutId id="2147483951" r:id="rId4"/>
    <p:sldLayoutId id="2147483950" r:id="rId5"/>
    <p:sldLayoutId id="2147483949" r:id="rId6"/>
    <p:sldLayoutId id="2147483948" r:id="rId7"/>
    <p:sldLayoutId id="2147483947" r:id="rId8"/>
    <p:sldLayoutId id="2147483946" r:id="rId9"/>
    <p:sldLayoutId id="2147483945" r:id="rId10"/>
    <p:sldLayoutId id="21474839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12 - Θέση τίτλου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25607" name="3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DA0FB72-2596-4D63-9C83-8F2B21EC400A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BF3D647-C9F3-42C4-8338-2AE234DAD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61" r:id="rId2"/>
    <p:sldLayoutId id="2147483981" r:id="rId3"/>
    <p:sldLayoutId id="2147483960" r:id="rId4"/>
    <p:sldLayoutId id="2147483959" r:id="rId5"/>
    <p:sldLayoutId id="2147483958" r:id="rId6"/>
    <p:sldLayoutId id="2147483982" r:id="rId7"/>
    <p:sldLayoutId id="2147483957" r:id="rId8"/>
    <p:sldLayoutId id="2147483983" r:id="rId9"/>
    <p:sldLayoutId id="2147483956" r:id="rId10"/>
    <p:sldLayoutId id="214748395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7892" name="8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37893" name="29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979D1F-5C03-4660-BA89-60F23EE16180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BB9034-8453-4CED-8B7E-F7B9CA6FD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7897" name="1 - Ομάδα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69" r:id="rId2"/>
    <p:sldLayoutId id="2147483985" r:id="rId3"/>
    <p:sldLayoutId id="2147483968" r:id="rId4"/>
    <p:sldLayoutId id="2147483967" r:id="rId5"/>
    <p:sldLayoutId id="2147483966" r:id="rId6"/>
    <p:sldLayoutId id="2147483965" r:id="rId7"/>
    <p:sldLayoutId id="2147483964" r:id="rId8"/>
    <p:sldLayoutId id="2147483986" r:id="rId9"/>
    <p:sldLayoutId id="2147483963" r:id="rId10"/>
    <p:sldLayoutId id="21474839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w Cen MT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0181" name="7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6A1F97-D88E-48B8-854B-28D5B1B9BDD9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9315C6-E232-4E96-BEBC-D7C8955B1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72" r:id="rId4"/>
    <p:sldLayoutId id="2147483990" r:id="rId5"/>
    <p:sldLayoutId id="2147483971" r:id="rId6"/>
    <p:sldLayoutId id="2147483991" r:id="rId7"/>
    <p:sldLayoutId id="2147483992" r:id="rId8"/>
    <p:sldLayoutId id="2147483993" r:id="rId9"/>
    <p:sldLayoutId id="2147483970" r:id="rId10"/>
    <p:sldLayoutId id="21474839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8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0CAF6F-9C40-44E7-AD7E-42C4E49354D7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4C59C2-2E3C-4144-8AFC-83A9F0B5A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5" r:id="rId1"/>
    <p:sldLayoutId id="2147483978" r:id="rId2"/>
    <p:sldLayoutId id="2147483996" r:id="rId3"/>
    <p:sldLayoutId id="2147483977" r:id="rId4"/>
    <p:sldLayoutId id="2147483997" r:id="rId5"/>
    <p:sldLayoutId id="2147483976" r:id="rId6"/>
    <p:sldLayoutId id="2147483975" r:id="rId7"/>
    <p:sldLayoutId id="2147483998" r:id="rId8"/>
    <p:sldLayoutId id="2147483999" r:id="rId9"/>
    <p:sldLayoutId id="2147483974" r:id="rId10"/>
    <p:sldLayoutId id="21474839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3A7075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2F5C61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3A7075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3A7075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258888" y="2565400"/>
            <a:ext cx="6408737" cy="15113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Πτυχιακή εργασία των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Κωνσταντίνου </a:t>
            </a:r>
            <a:r>
              <a:rPr lang="el-GR" sz="2600" dirty="0" err="1" smtClean="0">
                <a:latin typeface="Times New Roman" pitchFamily="18" charset="0"/>
                <a:cs typeface="Times New Roman" pitchFamily="18" charset="0"/>
              </a:rPr>
              <a:t>Κουρμούση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1604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l-GR" sz="26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Παύλου Πασχαλίδη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(1974)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712968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z="3200" smtClean="0">
                <a:solidFill>
                  <a:schemeClr val="tx2">
                    <a:lumMod val="75000"/>
                  </a:schemeClr>
                </a:solidFill>
              </a:rPr>
              <a:t>Ανάπτυξη εκπαιδευτικού υλικού για το αντικείμενο των αλγόριθμων σε δομές δεδομένων</a:t>
            </a:r>
            <a:endParaRPr sz="32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2 - Υπότιτλος"/>
          <p:cNvSpPr txBox="1">
            <a:spLocks/>
          </p:cNvSpPr>
          <p:nvPr/>
        </p:nvSpPr>
        <p:spPr>
          <a:xfrm>
            <a:off x="1258888" y="4797425"/>
            <a:ext cx="6473825" cy="15113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6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Επιβλέποντες: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6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Πάρις </a:t>
            </a:r>
            <a:r>
              <a:rPr lang="el-GR" sz="2600" dirty="0" err="1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Μαστ</a:t>
            </a:r>
            <a:r>
              <a:rPr lang="en-US" sz="26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l-GR" sz="2600" dirty="0" err="1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ροκώστας</a:t>
            </a:r>
            <a:r>
              <a:rPr lang="el-GR" sz="26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sz="26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Καθηγητής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6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Ευάγγελος </a:t>
            </a:r>
            <a:r>
              <a:rPr lang="el-GR" sz="2600" dirty="0" err="1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Ούτσιος</a:t>
            </a:r>
            <a:r>
              <a:rPr lang="el-GR" sz="26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Καθηγητής εφαρμογών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- Τίτλος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649287"/>
          </a:xfrm>
        </p:spPr>
        <p:txBody>
          <a:bodyPr/>
          <a:lstStyle/>
          <a:p>
            <a:r>
              <a:rPr lang="el-GR" sz="3200" b="1" smtClean="0">
                <a:latin typeface="Times New Roman" pitchFamily="18" charset="0"/>
                <a:cs typeface="Times New Roman" pitchFamily="18" charset="0"/>
              </a:rPr>
              <a:t>Τεχνικές σχεδίασης</a:t>
            </a:r>
            <a:endParaRPr lang="en-US" sz="3200" b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- Διάγραμμα"/>
          <p:cNvGraphicFramePr/>
          <p:nvPr/>
        </p:nvGraphicFramePr>
        <p:xfrm>
          <a:off x="755576" y="1268760"/>
          <a:ext cx="7200800" cy="304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6 - Διάγραμμα"/>
          <p:cNvGraphicFramePr/>
          <p:nvPr/>
        </p:nvGraphicFramePr>
        <p:xfrm>
          <a:off x="755576" y="3789040"/>
          <a:ext cx="7128792" cy="2767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7 - Στρογγυλεμένο ορθογώνιο"/>
          <p:cNvSpPr/>
          <p:nvPr/>
        </p:nvSpPr>
        <p:spPr>
          <a:xfrm>
            <a:off x="684213" y="1125538"/>
            <a:ext cx="7200900" cy="1008062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dirty="0">
                <a:latin typeface="Times New Roman" pitchFamily="18" charset="0"/>
                <a:cs typeface="Times New Roman" pitchFamily="18" charset="0"/>
              </a:rPr>
              <a:t>Αρχείο καταγραφής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- TextBox"/>
          <p:cNvSpPr txBox="1">
            <a:spLocks noChangeArrowheads="1"/>
          </p:cNvSpPr>
          <p:nvPr/>
        </p:nvSpPr>
        <p:spPr bwMode="auto">
          <a:xfrm>
            <a:off x="0" y="692150"/>
            <a:ext cx="8964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200">
                <a:latin typeface="Times New Roman" pitchFamily="18" charset="0"/>
                <a:cs typeface="Times New Roman" pitchFamily="18" charset="0"/>
              </a:rPr>
              <a:t>Κληρονομικότητα λειτουργιών - Ρυθμίσεις εφαρμογής - Δυναμικότητα</a:t>
            </a:r>
          </a:p>
          <a:p>
            <a:r>
              <a:rPr lang="el-GR" b="1">
                <a:latin typeface="Calibri" pitchFamily="34" charset="0"/>
              </a:rPr>
              <a:t> </a:t>
            </a:r>
          </a:p>
        </p:txBody>
      </p:sp>
      <p:pic>
        <p:nvPicPr>
          <p:cNvPr id="87043" name="Picture 2" descr="C:\Users\German\Desktop\New folder\AlgDomes Project\Documentation\Final\Documentation Pictures\FormPraks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25538"/>
            <a:ext cx="8351838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- Τίτλος"/>
          <p:cNvSpPr txBox="1">
            <a:spLocks/>
          </p:cNvSpPr>
          <p:nvPr/>
        </p:nvSpPr>
        <p:spPr>
          <a:xfrm>
            <a:off x="468313" y="0"/>
            <a:ext cx="8229600" cy="5492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3200" b="1" dirty="0">
                <a:latin typeface="Times New Roman" pitchFamily="18" charset="0"/>
                <a:ea typeface="+mj-ea"/>
                <a:cs typeface="Times New Roman" pitchFamily="18" charset="0"/>
              </a:rPr>
              <a:t>Τεχνικές σχεδίασης</a:t>
            </a:r>
            <a:endParaRPr lang="en-US" sz="3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- TextBox"/>
          <p:cNvSpPr txBox="1">
            <a:spLocks noChangeArrowheads="1"/>
          </p:cNvSpPr>
          <p:nvPr/>
        </p:nvSpPr>
        <p:spPr bwMode="auto">
          <a:xfrm>
            <a:off x="1476375" y="692150"/>
            <a:ext cx="6335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200">
                <a:latin typeface="Times New Roman" pitchFamily="18" charset="0"/>
                <a:cs typeface="Times New Roman" pitchFamily="18" charset="0"/>
              </a:rPr>
              <a:t>Ενιαία φόρμα παρουσίασης αρχείων προβολής</a:t>
            </a:r>
          </a:p>
        </p:txBody>
      </p:sp>
      <p:pic>
        <p:nvPicPr>
          <p:cNvPr id="88067" name="Picture 2" descr="C:\Users\German\Desktop\New folder\AlgDomes Project\Documentation\Final\Documentation Pictures\FormTheo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125538"/>
            <a:ext cx="76295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- Τίτλος"/>
          <p:cNvSpPr txBox="1">
            <a:spLocks/>
          </p:cNvSpPr>
          <p:nvPr/>
        </p:nvSpPr>
        <p:spPr>
          <a:xfrm>
            <a:off x="468313" y="0"/>
            <a:ext cx="8229600" cy="5492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3200" b="1" dirty="0">
                <a:latin typeface="Times New Roman" pitchFamily="18" charset="0"/>
                <a:ea typeface="+mj-ea"/>
                <a:cs typeface="Times New Roman" pitchFamily="18" charset="0"/>
              </a:rPr>
              <a:t>Τεχνικές σχεδίασης</a:t>
            </a:r>
            <a:endParaRPr lang="en-US" sz="3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- Τίτλος"/>
          <p:cNvSpPr txBox="1">
            <a:spLocks/>
          </p:cNvSpPr>
          <p:nvPr/>
        </p:nvSpPr>
        <p:spPr>
          <a:xfrm>
            <a:off x="468313" y="0"/>
            <a:ext cx="8229600" cy="5492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3200" b="1" dirty="0">
                <a:latin typeface="Times New Roman" pitchFamily="18" charset="0"/>
                <a:ea typeface="+mj-ea"/>
                <a:cs typeface="Times New Roman" pitchFamily="18" charset="0"/>
              </a:rPr>
              <a:t>Τεχνικές σχεδίασης</a:t>
            </a:r>
            <a:endParaRPr lang="en-US" sz="3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9091" name="3 - TextBox"/>
          <p:cNvSpPr txBox="1">
            <a:spLocks noChangeArrowheads="1"/>
          </p:cNvSpPr>
          <p:nvPr/>
        </p:nvSpPr>
        <p:spPr bwMode="auto">
          <a:xfrm>
            <a:off x="1258888" y="620713"/>
            <a:ext cx="63373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200">
                <a:latin typeface="Times New Roman" pitchFamily="18" charset="0"/>
                <a:cs typeface="Times New Roman" pitchFamily="18" charset="0"/>
              </a:rPr>
              <a:t>Διαδραστική βοήθεια</a:t>
            </a:r>
          </a:p>
        </p:txBody>
      </p:sp>
      <p:pic>
        <p:nvPicPr>
          <p:cNvPr id="8909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052513"/>
            <a:ext cx="76962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2 - Εικόνα" descr="Use Cases Diagram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4" name="4 - TextBox"/>
          <p:cNvSpPr txBox="1">
            <a:spLocks noChangeArrowheads="1"/>
          </p:cNvSpPr>
          <p:nvPr/>
        </p:nvSpPr>
        <p:spPr bwMode="auto">
          <a:xfrm>
            <a:off x="5081588" y="6427788"/>
            <a:ext cx="40624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200">
                <a:latin typeface="Times New Roman" pitchFamily="18" charset="0"/>
              </a:rPr>
              <a:t>Διάγραμμα Περιπτώσεων Χρήσης</a:t>
            </a:r>
            <a:endParaRPr lang="en-US" sz="220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2 - Εικόνα" descr="Class Diagr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8" name="3 - TextBox"/>
          <p:cNvSpPr txBox="1">
            <a:spLocks noChangeArrowheads="1"/>
          </p:cNvSpPr>
          <p:nvPr/>
        </p:nvSpPr>
        <p:spPr bwMode="auto">
          <a:xfrm>
            <a:off x="323850" y="6488113"/>
            <a:ext cx="25939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200">
                <a:latin typeface="Times New Roman" pitchFamily="18" charset="0"/>
              </a:rPr>
              <a:t>Διάγραμμα Κλάσεων</a:t>
            </a:r>
            <a:endParaRPr lang="en-US" sz="220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l-GR" sz="3200" b="1" smtClean="0">
                <a:latin typeface="Times New Roman" pitchFamily="18" charset="0"/>
                <a:cs typeface="Times New Roman" pitchFamily="18" charset="0"/>
              </a:rPr>
              <a:t>Συμπεράσματα</a:t>
            </a:r>
            <a:endParaRPr lang="en-US"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2" name="2 - TextBox"/>
          <p:cNvSpPr txBox="1">
            <a:spLocks noChangeArrowheads="1"/>
          </p:cNvSpPr>
          <p:nvPr/>
        </p:nvSpPr>
        <p:spPr bwMode="auto">
          <a:xfrm>
            <a:off x="179388" y="1125538"/>
            <a:ext cx="8964612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200">
                <a:latin typeface="Times New Roman" pitchFamily="18" charset="0"/>
                <a:cs typeface="Times New Roman" pitchFamily="18" charset="0"/>
              </a:rPr>
              <a:t>Η εργασία διαπραγματεύεται την:  </a:t>
            </a:r>
          </a:p>
          <a:p>
            <a:endParaRPr lang="el-GR" sz="8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l-GR" sz="2200">
                <a:latin typeface="Times New Roman" pitchFamily="18" charset="0"/>
                <a:cs typeface="Times New Roman" pitchFamily="18" charset="0"/>
              </a:rPr>
              <a:t>Αντικειμενοστραφή ανάπτυξη λογισμικού με οργανωτικό χαρακτήρα.</a:t>
            </a:r>
          </a:p>
          <a:p>
            <a:pPr>
              <a:buFont typeface="Arial" charset="0"/>
              <a:buChar char="•"/>
            </a:pPr>
            <a:endParaRPr lang="el-GR" sz="8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l-GR" sz="2200">
                <a:latin typeface="Times New Roman" pitchFamily="18" charset="0"/>
                <a:cs typeface="Times New Roman" pitchFamily="18" charset="0"/>
              </a:rPr>
              <a:t>Τεχνικές σχεδίασης και καινοτόμες ιδέες που βοήθησαν στην υλοποίηση του.</a:t>
            </a:r>
          </a:p>
          <a:p>
            <a:pPr>
              <a:buFont typeface="Arial" charset="0"/>
              <a:buChar char="•"/>
            </a:pPr>
            <a:endParaRPr lang="el-GR" sz="8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l-GR" sz="2200">
                <a:latin typeface="Times New Roman" pitchFamily="18" charset="0"/>
                <a:cs typeface="Times New Roman" pitchFamily="18" charset="0"/>
              </a:rPr>
              <a:t>Σύγχρονα εργαλεία ανάπτυξης  που βοήθησαν στην υλοποίηση της εργασίας από απόσταση.</a:t>
            </a:r>
          </a:p>
          <a:p>
            <a:pPr lvl="1"/>
            <a:endParaRPr lang="el-GR" sz="220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200">
                <a:latin typeface="Times New Roman" pitchFamily="18" charset="0"/>
                <a:cs typeface="Times New Roman" pitchFamily="18" charset="0"/>
              </a:rPr>
              <a:t>Όλοι οι στόχοι της εργασίας πραγματοποιήθηκαν πλήρως, μέσα στα χρονικά πλαίσια που τέθηκαν εξ αρχής.</a:t>
            </a:r>
          </a:p>
          <a:p>
            <a:pPr lvl="1"/>
            <a:endParaRPr lang="el-GR" sz="220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200">
                <a:latin typeface="Times New Roman" pitchFamily="18" charset="0"/>
                <a:cs typeface="Times New Roman" pitchFamily="18" charset="0"/>
              </a:rPr>
              <a:t>Ως περιορισμός της εφαρμογής θεωρείται η μη συμβατότητα του σε όλα τα λειτουργικά συστήματα.</a:t>
            </a:r>
          </a:p>
          <a:p>
            <a:endParaRPr lang="el-GR" sz="220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200">
                <a:latin typeface="Times New Roman" pitchFamily="18" charset="0"/>
                <a:cs typeface="Times New Roman" pitchFamily="18" charset="0"/>
              </a:rPr>
              <a:t>Δυνατότητα αναβάθμισης και συντήρησης για μελλοντική έρευνα και προσθήκης επιπλέον λειτουργιών. 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57467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3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el-GR" sz="32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Βιβλιογραφία</a:t>
            </a:r>
            <a:endParaRPr lang="en-US" sz="3200" dirty="0">
              <a:solidFill>
                <a:schemeClr val="accent1">
                  <a:tint val="88000"/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186" name="5 - TextBox"/>
          <p:cNvSpPr txBox="1">
            <a:spLocks noChangeArrowheads="1"/>
          </p:cNvSpPr>
          <p:nvPr/>
        </p:nvSpPr>
        <p:spPr bwMode="auto">
          <a:xfrm>
            <a:off x="468313" y="1916113"/>
            <a:ext cx="8280400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l-GR" sz="2200">
                <a:latin typeface="Times New Roman" pitchFamily="18" charset="0"/>
                <a:cs typeface="Times New Roman" pitchFamily="18" charset="0"/>
              </a:rPr>
              <a:t>Π. Μαστοροκώστας,  Αλγόριθμοι και Δομές Δεδομένων (Εργασίες – Μελέτες περιπτώσεων), ΤΕΙ Σερρών 2009.</a:t>
            </a:r>
          </a:p>
          <a:p>
            <a:pPr marL="342900" indent="-342900">
              <a:buFont typeface="Arial" charset="0"/>
              <a:buChar char="•"/>
            </a:pPr>
            <a:endParaRPr lang="el-GR" sz="22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l-GR" sz="2200">
                <a:latin typeface="Times New Roman" pitchFamily="18" charset="0"/>
                <a:cs typeface="Times New Roman" pitchFamily="18" charset="0"/>
              </a:rPr>
              <a:t>Ευάγ. Ούτσιος,  Αλγόριθμοι και Δομές Δεδομένων (σημειώσεις εργαστηρίου), ΤΕΙ Σερρών 2004.</a:t>
            </a:r>
          </a:p>
          <a:p>
            <a:pPr marL="342900" indent="-342900">
              <a:buFont typeface="Arial" charset="0"/>
              <a:buChar char="•"/>
            </a:pPr>
            <a:endParaRPr lang="el-GR" sz="22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l-GR" sz="2200">
                <a:latin typeface="Times New Roman" pitchFamily="18" charset="0"/>
                <a:cs typeface="Times New Roman" pitchFamily="18" charset="0"/>
              </a:rPr>
              <a:t> Χ. Κοίλας, Δομές Δεδομένων και οργανώσεις αρχείων, Εκδόσεις Νέων Τεχνολογιών,2004.</a:t>
            </a:r>
          </a:p>
          <a:p>
            <a:pPr marL="342900" indent="-342900">
              <a:buFont typeface="Arial" charset="0"/>
              <a:buChar char="•"/>
            </a:pPr>
            <a:endParaRPr lang="el-GR" sz="22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N. Wirth</a:t>
            </a:r>
            <a:r>
              <a:rPr lang="el-GR" sz="22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200">
                <a:latin typeface="Times New Roman" pitchFamily="18" charset="0"/>
                <a:cs typeface="Times New Roman" pitchFamily="18" charset="0"/>
              </a:rPr>
              <a:t>Αλγόριθμοι και Δομές Δεδομένων , Εκδόσεις Κλειδάριθμος,2007.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187" name="13 - TextBox"/>
          <p:cNvSpPr txBox="1">
            <a:spLocks noChangeArrowheads="1"/>
          </p:cNvSpPr>
          <p:nvPr/>
        </p:nvSpPr>
        <p:spPr bwMode="auto">
          <a:xfrm>
            <a:off x="827088" y="981075"/>
            <a:ext cx="74898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200">
                <a:latin typeface="Times New Roman" pitchFamily="18" charset="0"/>
                <a:cs typeface="Times New Roman" pitchFamily="18" charset="0"/>
              </a:rPr>
              <a:t>Για την μελέτη και την κατανόηση των παραδειγμάτων που οπτικοποιήθηκαν: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6477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32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Βιβλιογραφία</a:t>
            </a:r>
            <a:endParaRPr lang="en-US" sz="3200" dirty="0">
              <a:solidFill>
                <a:schemeClr val="accent1">
                  <a:tint val="88000"/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503238" y="1052513"/>
            <a:ext cx="8640762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Για την ανάπτυξη και αρχιτεκτονική σχεδίαση του λογισμικού: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 Ν. </a:t>
            </a:r>
            <a:r>
              <a:rPr lang="el-GR" sz="2200" dirty="0" err="1">
                <a:latin typeface="Times New Roman" pitchFamily="18" charset="0"/>
                <a:cs typeface="Times New Roman" pitchFamily="18" charset="0"/>
              </a:rPr>
              <a:t>Πεταλίδης</a:t>
            </a: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, Διαφάνειες μαθήματος Τεχνολογίας Λογισμικού 1,        Διαθέσιμο στη διεύθυνση: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http://anamorfosi.teiser.gr/ekp_yliko/index.html.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C++ Programming Style Guidelines,</a:t>
            </a: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 Διαθέσιμο στη διεύθυνση: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http://geosoft.no/development/cppstyle.html</a:t>
            </a:r>
            <a:endParaRPr lang="el-GR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235" name="8 - TextBox"/>
          <p:cNvSpPr txBox="1">
            <a:spLocks noChangeArrowheads="1"/>
          </p:cNvSpPr>
          <p:nvPr/>
        </p:nvSpPr>
        <p:spPr bwMode="auto">
          <a:xfrm>
            <a:off x="503238" y="3933825"/>
            <a:ext cx="8640762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l-GR" sz="2200">
                <a:latin typeface="Times New Roman" pitchFamily="18" charset="0"/>
                <a:cs typeface="Times New Roman" pitchFamily="18" charset="0"/>
              </a:rPr>
              <a:t>Για την διαχείριση και οργάνωση του λογισμικού:</a:t>
            </a:r>
          </a:p>
          <a:p>
            <a:pPr lvl="1"/>
            <a:r>
              <a:rPr lang="el-GR" sz="22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l-GR" sz="2200">
                <a:latin typeface="Times New Roman" pitchFamily="18" charset="0"/>
                <a:cs typeface="Times New Roman" pitchFamily="18" charset="0"/>
              </a:rPr>
              <a:t>Ν. Πεταλίδης, Διαφάνειες μαθήματος Τεχνολογίας Λογισμικού 2, Διαθέσιμο στη διεύθυνση: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http://anamorfosi.teiser.gr/ekp_yliko/index.html</a:t>
            </a:r>
            <a:endParaRPr lang="el-GR" sz="2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3 - Τίτλος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l-GR" smtClean="0"/>
              <a:t>Κεντρικό Μενού</a:t>
            </a:r>
          </a:p>
        </p:txBody>
      </p:sp>
      <p:pic>
        <p:nvPicPr>
          <p:cNvPr id="97282" name="4 - Εικόνα" descr="Untitled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052513"/>
            <a:ext cx="770572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1 - Τίτλος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36625"/>
          </a:xfrm>
        </p:spPr>
        <p:txBody>
          <a:bodyPr/>
          <a:lstStyle/>
          <a:p>
            <a:r>
              <a:rPr lang="el-GR" sz="3200" b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Σκοπός και στόχος της εργασίας</a:t>
            </a:r>
            <a:endParaRPr lang="en-US" sz="3200" b="1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77826" name="2 - TextBox"/>
          <p:cNvSpPr txBox="1">
            <a:spLocks noChangeArrowheads="1"/>
          </p:cNvSpPr>
          <p:nvPr/>
        </p:nvSpPr>
        <p:spPr bwMode="auto">
          <a:xfrm flipH="1">
            <a:off x="2987675" y="1341438"/>
            <a:ext cx="5688013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200">
                <a:latin typeface="Times New Roman" pitchFamily="18" charset="0"/>
                <a:cs typeface="Times New Roman" pitchFamily="18" charset="0"/>
              </a:rPr>
              <a:t>Αντικείμενο της παρούσης πτυχιακής εργασίας είναι η ανάπτυξη μιας εφαρμογής εκπαιδευτικού χαρακτήρα, στα πλαίσια του μαθήματος  </a:t>
            </a:r>
            <a:r>
              <a:rPr lang="el-GR" sz="2200" b="1">
                <a:latin typeface="Times New Roman" pitchFamily="18" charset="0"/>
                <a:cs typeface="Times New Roman" pitchFamily="18" charset="0"/>
              </a:rPr>
              <a:t>«Αλγόριθμοι και Δομές Δεδομένων» </a:t>
            </a:r>
            <a:r>
              <a:rPr lang="el-GR" sz="2200">
                <a:latin typeface="Times New Roman" pitchFamily="18" charset="0"/>
                <a:cs typeface="Times New Roman" pitchFamily="18" charset="0"/>
              </a:rPr>
              <a:t>που διδάσκεται στο </a:t>
            </a:r>
            <a:r>
              <a:rPr lang="el-GR" sz="2200" b="1">
                <a:latin typeface="Times New Roman" pitchFamily="18" charset="0"/>
                <a:cs typeface="Times New Roman" pitchFamily="18" charset="0"/>
              </a:rPr>
              <a:t>Τ.Ε.Ι. Σερρών – Τμήμα Πληροφορικής και Επικοινωνιών</a:t>
            </a:r>
            <a:r>
              <a:rPr lang="el-GR" sz="2200">
                <a:latin typeface="Calibri" pitchFamily="34" charset="0"/>
              </a:rPr>
              <a:t>.</a:t>
            </a:r>
          </a:p>
        </p:txBody>
      </p:sp>
      <p:pic>
        <p:nvPicPr>
          <p:cNvPr id="77827" name="Picture 9" descr="C:\Users\German\Desktop\eBooksPC4202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052513"/>
            <a:ext cx="23717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5 - TextBox"/>
          <p:cNvSpPr txBox="1">
            <a:spLocks noChangeArrowheads="1"/>
          </p:cNvSpPr>
          <p:nvPr/>
        </p:nvSpPr>
        <p:spPr bwMode="auto">
          <a:xfrm>
            <a:off x="539750" y="3716338"/>
            <a:ext cx="6985000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l-GR" sz="2200">
                <a:latin typeface="Times New Roman" pitchFamily="18" charset="0"/>
                <a:cs typeface="Times New Roman" pitchFamily="18" charset="0"/>
              </a:rPr>
              <a:t>Συγκεκριμένα η εφαρμογή πρέπει να: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l-GR" sz="2200">
                <a:latin typeface="Times New Roman" pitchFamily="18" charset="0"/>
                <a:cs typeface="Times New Roman" pitchFamily="18" charset="0"/>
              </a:rPr>
              <a:t>Παρουσιάζει τα απαραίτητα μέρη της θεωρίας του μαθήματος.</a:t>
            </a:r>
          </a:p>
          <a:p>
            <a:pPr marL="457200" indent="-457200">
              <a:buFont typeface="Arial" charset="0"/>
              <a:buChar char="•"/>
            </a:pPr>
            <a:endParaRPr lang="el-GR" sz="8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l-GR" sz="2200">
                <a:latin typeface="Times New Roman" pitchFamily="18" charset="0"/>
                <a:cs typeface="Times New Roman" pitchFamily="18" charset="0"/>
              </a:rPr>
              <a:t>Υλοποιεί μια σειρά αλγόριθμων σε οπτικοποιημένο περιβάλλον.</a:t>
            </a:r>
          </a:p>
          <a:p>
            <a:pPr marL="457200" indent="-457200">
              <a:buFont typeface="Arial" charset="0"/>
              <a:buChar char="•"/>
            </a:pPr>
            <a:endParaRPr lang="el-GR" sz="8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l-GR" sz="2200">
                <a:latin typeface="Times New Roman" pitchFamily="18" charset="0"/>
                <a:cs typeface="Times New Roman" pitchFamily="18" charset="0"/>
              </a:rPr>
              <a:t>Προβάλει τμήματα του κώδικα που υλοποιείται.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1 - Τίτλος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l-GR" smtClean="0"/>
              <a:t>Λειτουργίες Πινάκων</a:t>
            </a:r>
          </a:p>
        </p:txBody>
      </p:sp>
      <p:pic>
        <p:nvPicPr>
          <p:cNvPr id="98306" name="2 - Εικόνα" descr="Untitle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052513"/>
            <a:ext cx="768667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1 - Τίτλος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el-GR" smtClean="0"/>
              <a:t>Λειτουργίες Παραγοντικών</a:t>
            </a:r>
          </a:p>
        </p:txBody>
      </p:sp>
      <p:pic>
        <p:nvPicPr>
          <p:cNvPr id="99330" name="2 - Εικόνα" descr="Untitled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052513"/>
            <a:ext cx="769620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1 - Τίτλος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r>
              <a:rPr lang="el-GR" smtClean="0"/>
              <a:t>Λειτουργίες Αναζήτησης</a:t>
            </a:r>
          </a:p>
        </p:txBody>
      </p:sp>
      <p:pic>
        <p:nvPicPr>
          <p:cNvPr id="100354" name="2 - Εικόνα" descr="Untitled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125538"/>
            <a:ext cx="76200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1 - Τίτλος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el-GR" smtClean="0"/>
              <a:t>Λειτουργίες Ταξινόμησης</a:t>
            </a:r>
          </a:p>
        </p:txBody>
      </p:sp>
      <p:pic>
        <p:nvPicPr>
          <p:cNvPr id="101378" name="2 - Εικόνα" descr="Untitled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052513"/>
            <a:ext cx="768667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1 - Τίτλος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el-GR" smtClean="0"/>
              <a:t>Λειτουργίες Γραμμικών Λιστών</a:t>
            </a:r>
          </a:p>
        </p:txBody>
      </p:sp>
      <p:pic>
        <p:nvPicPr>
          <p:cNvPr id="102402" name="2 - Εικόνα" descr="Untitled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052513"/>
            <a:ext cx="768667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1 - Τίτλος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el-GR" smtClean="0"/>
              <a:t>Λειτουργίες Δένδρων</a:t>
            </a:r>
          </a:p>
        </p:txBody>
      </p:sp>
      <p:pic>
        <p:nvPicPr>
          <p:cNvPr id="103426" name="2 - Εικόνα" descr="Untitled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052513"/>
            <a:ext cx="770572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Λειτουργίες Πινάκων Κατακερματισμού</a:t>
            </a:r>
            <a:endParaRPr lang="el-GR" dirty="0"/>
          </a:p>
        </p:txBody>
      </p:sp>
      <p:pic>
        <p:nvPicPr>
          <p:cNvPr id="104450" name="2 - Εικόνα" descr="Untitled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052513"/>
            <a:ext cx="768667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1 - Τίτλος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el-GR" smtClean="0"/>
              <a:t>Σημειώσεις Ενοτήτων</a:t>
            </a:r>
          </a:p>
        </p:txBody>
      </p:sp>
      <p:pic>
        <p:nvPicPr>
          <p:cNvPr id="105474" name="2 - Εικόνα" descr="Untitled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125538"/>
            <a:ext cx="7620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1 - Τίτλος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el-GR" smtClean="0"/>
              <a:t>Επεξηγήσεις λειτουργιών</a:t>
            </a:r>
          </a:p>
        </p:txBody>
      </p:sp>
      <p:pic>
        <p:nvPicPr>
          <p:cNvPr id="106498" name="2 - Εικόνα" descr="Untitled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125538"/>
            <a:ext cx="76104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err="1" smtClean="0"/>
              <a:t>Οπτικοποιημένες</a:t>
            </a:r>
            <a:r>
              <a:rPr lang="el-GR" dirty="0" smtClean="0"/>
              <a:t> συγκρίσεις λειτουργιών</a:t>
            </a:r>
            <a:endParaRPr lang="el-GR" dirty="0"/>
          </a:p>
        </p:txBody>
      </p:sp>
      <p:pic>
        <p:nvPicPr>
          <p:cNvPr id="107522" name="2 - Εικόνα" descr="Untitled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844675"/>
            <a:ext cx="7767637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waterfall"/>
          <p:cNvPicPr>
            <a:picLocks noChangeAspect="1" noChangeArrowheads="1"/>
          </p:cNvPicPr>
          <p:nvPr/>
        </p:nvPicPr>
        <p:blipFill>
          <a:blip r:embed="rId3">
            <a:lum bright="-14000" contrast="28000"/>
          </a:blip>
          <a:srcRect/>
          <a:stretch>
            <a:fillRect/>
          </a:stretch>
        </p:blipFill>
        <p:spPr bwMode="auto">
          <a:xfrm>
            <a:off x="395288" y="1989138"/>
            <a:ext cx="8353425" cy="453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8851" name="1 - TextBox"/>
          <p:cNvSpPr txBox="1">
            <a:spLocks noChangeArrowheads="1"/>
          </p:cNvSpPr>
          <p:nvPr/>
        </p:nvSpPr>
        <p:spPr bwMode="auto">
          <a:xfrm>
            <a:off x="179388" y="765175"/>
            <a:ext cx="87487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l-GR" sz="2200">
                <a:latin typeface="Times New Roman" pitchFamily="18" charset="0"/>
                <a:cs typeface="Times New Roman" pitchFamily="18" charset="0"/>
              </a:rPr>
              <a:t>Η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UP </a:t>
            </a:r>
            <a:r>
              <a:rPr lang="el-GR" sz="2200">
                <a:latin typeface="Times New Roman" pitchFamily="18" charset="0"/>
                <a:cs typeface="Times New Roman" pitchFamily="18" charset="0"/>
              </a:rPr>
              <a:t>είναι μία επαναληπτική μεθοδολογία ανάπτυξης λογισμικού.</a:t>
            </a:r>
          </a:p>
          <a:p>
            <a:pPr marL="342900" indent="-342900">
              <a:buFont typeface="Arial" charset="0"/>
              <a:buChar char="•"/>
            </a:pPr>
            <a:r>
              <a:rPr lang="el-GR" sz="2200">
                <a:latin typeface="Times New Roman" pitchFamily="18" charset="0"/>
                <a:cs typeface="Times New Roman" pitchFamily="18" charset="0"/>
              </a:rPr>
              <a:t>Κάθε επανάληψη είναι ένα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mini-project</a:t>
            </a:r>
            <a:r>
              <a:rPr lang="el-GR" sz="22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l-GR" sz="2200">
                <a:latin typeface="Times New Roman" pitchFamily="18" charset="0"/>
                <a:cs typeface="Times New Roman" pitchFamily="18" charset="0"/>
              </a:rPr>
              <a:t>Κάθε επανάληψη παράγει ένα εκτελέσιμο δοκιμασμένο σύστημα. 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468313" y="0"/>
            <a:ext cx="8229600" cy="49053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32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Μοντέλο Ανάπτυξης 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UP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Εξειδικευμένες Ρυθμίσεις</a:t>
            </a:r>
            <a:br>
              <a:rPr lang="el-GR" dirty="0" smtClean="0"/>
            </a:br>
            <a:r>
              <a:rPr lang="el-GR" dirty="0" smtClean="0"/>
              <a:t>Διαδραστική Βοήθεια</a:t>
            </a:r>
            <a:endParaRPr lang="el-GR" dirty="0"/>
          </a:p>
        </p:txBody>
      </p:sp>
      <p:pic>
        <p:nvPicPr>
          <p:cNvPr id="108546" name="2 - Εικόνα" descr="Untitled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106488"/>
            <a:ext cx="7634288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- Δεξιό βέλος"/>
          <p:cNvSpPr/>
          <p:nvPr/>
        </p:nvSpPr>
        <p:spPr>
          <a:xfrm>
            <a:off x="6228184" y="2420888"/>
            <a:ext cx="936104" cy="40804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45 - Στρογγυλεμένο ορθογώνιο"/>
          <p:cNvSpPr/>
          <p:nvPr/>
        </p:nvSpPr>
        <p:spPr>
          <a:xfrm>
            <a:off x="250825" y="2276475"/>
            <a:ext cx="5834063" cy="7921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Υλοποίηση κεφαλαίου «Πίνακες»: 1 άτομο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Υλοποίηση κεφαλαίου «Παραγοντικό»: 1 άτομο</a:t>
            </a:r>
          </a:p>
        </p:txBody>
      </p:sp>
      <p:sp>
        <p:nvSpPr>
          <p:cNvPr id="51" name="50 - Δεξιό βέλος"/>
          <p:cNvSpPr/>
          <p:nvPr/>
        </p:nvSpPr>
        <p:spPr>
          <a:xfrm>
            <a:off x="6588224" y="4293096"/>
            <a:ext cx="576064" cy="43204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51 - Στρογγυλεμένο ορθογώνιο"/>
          <p:cNvSpPr/>
          <p:nvPr/>
        </p:nvSpPr>
        <p:spPr>
          <a:xfrm>
            <a:off x="250825" y="3213100"/>
            <a:ext cx="5689600" cy="7921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Υλοποίηση κεφαλαίου «Αναζήτηση»: 1 άτομο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Υλοποίηση κεφαλαίου «Ταξινόμηση»: 1 άτομο</a:t>
            </a:r>
          </a:p>
        </p:txBody>
      </p:sp>
      <p:sp>
        <p:nvSpPr>
          <p:cNvPr id="54" name="53 - Δεξιό βέλος"/>
          <p:cNvSpPr/>
          <p:nvPr/>
        </p:nvSpPr>
        <p:spPr>
          <a:xfrm>
            <a:off x="6084168" y="3356992"/>
            <a:ext cx="1080120" cy="43204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54 - Στρογγυλεμένο ορθογώνιο"/>
          <p:cNvSpPr/>
          <p:nvPr/>
        </p:nvSpPr>
        <p:spPr>
          <a:xfrm>
            <a:off x="250825" y="4149725"/>
            <a:ext cx="6265863" cy="7191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Υλοποίηση κεφαλαίου «Γραμμικές Λίστες»: 1 άτομο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Υλοποίηση κεφαλαίου «Δένδρα»: 1 άτομο</a:t>
            </a:r>
          </a:p>
        </p:txBody>
      </p:sp>
      <p:sp>
        <p:nvSpPr>
          <p:cNvPr id="56" name="55 - Διάγραμμα ροής: Μαγνητικό μέσο"/>
          <p:cNvSpPr/>
          <p:nvPr/>
        </p:nvSpPr>
        <p:spPr>
          <a:xfrm>
            <a:off x="7308850" y="6021388"/>
            <a:ext cx="1584325" cy="50323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20 ημέρες </a:t>
            </a:r>
          </a:p>
        </p:txBody>
      </p:sp>
      <p:sp>
        <p:nvSpPr>
          <p:cNvPr id="57" name="56 - Δεξιό βέλος"/>
          <p:cNvSpPr/>
          <p:nvPr/>
        </p:nvSpPr>
        <p:spPr>
          <a:xfrm>
            <a:off x="5868144" y="6093296"/>
            <a:ext cx="1296144" cy="3600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57 - Στρογγυλεμένο ορθογώνιο"/>
          <p:cNvSpPr/>
          <p:nvPr/>
        </p:nvSpPr>
        <p:spPr>
          <a:xfrm>
            <a:off x="250825" y="5084763"/>
            <a:ext cx="3960813" cy="7207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Υλοποίηση κεφαλαίου «Πίνακες Κατακερματισμού»: 1 άτομο</a:t>
            </a:r>
          </a:p>
        </p:txBody>
      </p:sp>
      <p:sp>
        <p:nvSpPr>
          <p:cNvPr id="59" name="58 - Στρογγυλεμένο ορθογώνιο"/>
          <p:cNvSpPr/>
          <p:nvPr/>
        </p:nvSpPr>
        <p:spPr>
          <a:xfrm>
            <a:off x="250825" y="6021388"/>
            <a:ext cx="5400675" cy="431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Ολοκλήρωση Πτυχιακής εργασίας: 2 άτομα</a:t>
            </a:r>
          </a:p>
        </p:txBody>
      </p:sp>
      <p:sp>
        <p:nvSpPr>
          <p:cNvPr id="60" name="59 - Δεξιό βέλος"/>
          <p:cNvSpPr/>
          <p:nvPr/>
        </p:nvSpPr>
        <p:spPr>
          <a:xfrm>
            <a:off x="4355976" y="5229200"/>
            <a:ext cx="2808312" cy="43204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60 - Διάγραμμα ροής: Μαγνητικό μέσο"/>
          <p:cNvSpPr/>
          <p:nvPr/>
        </p:nvSpPr>
        <p:spPr>
          <a:xfrm>
            <a:off x="7308850" y="5157788"/>
            <a:ext cx="1584325" cy="50323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20 ημέρες </a:t>
            </a:r>
          </a:p>
        </p:txBody>
      </p:sp>
      <p:sp>
        <p:nvSpPr>
          <p:cNvPr id="62" name="61 - Διάγραμμα ροής: Μαγνητικό μέσο"/>
          <p:cNvSpPr/>
          <p:nvPr/>
        </p:nvSpPr>
        <p:spPr>
          <a:xfrm>
            <a:off x="7308850" y="3284538"/>
            <a:ext cx="1584325" cy="50482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20 ημέρες</a:t>
            </a:r>
          </a:p>
        </p:txBody>
      </p:sp>
      <p:sp>
        <p:nvSpPr>
          <p:cNvPr id="63" name="62 - Διάγραμμα ροής: Μαγνητικό μέσο"/>
          <p:cNvSpPr/>
          <p:nvPr/>
        </p:nvSpPr>
        <p:spPr>
          <a:xfrm>
            <a:off x="7308850" y="4221163"/>
            <a:ext cx="1584325" cy="50323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20 ημέρες </a:t>
            </a:r>
          </a:p>
        </p:txBody>
      </p:sp>
      <p:sp>
        <p:nvSpPr>
          <p:cNvPr id="64" name="63 - Διάγραμμα ροής: Μαγνητικό μέσο"/>
          <p:cNvSpPr/>
          <p:nvPr/>
        </p:nvSpPr>
        <p:spPr>
          <a:xfrm>
            <a:off x="7308850" y="2349500"/>
            <a:ext cx="1584325" cy="50323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20 ημέρες </a:t>
            </a:r>
          </a:p>
        </p:txBody>
      </p:sp>
      <p:sp>
        <p:nvSpPr>
          <p:cNvPr id="65" name="64 - Διάγραμμα ροής: Μαγνητικό μέσο"/>
          <p:cNvSpPr/>
          <p:nvPr/>
        </p:nvSpPr>
        <p:spPr>
          <a:xfrm>
            <a:off x="7308850" y="1557338"/>
            <a:ext cx="1584325" cy="50323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20 ημέρες </a:t>
            </a:r>
          </a:p>
        </p:txBody>
      </p:sp>
      <p:sp>
        <p:nvSpPr>
          <p:cNvPr id="67" name="66 - Διάγραμμα ροής: Μαγνητικό μέσο"/>
          <p:cNvSpPr/>
          <p:nvPr/>
        </p:nvSpPr>
        <p:spPr>
          <a:xfrm>
            <a:off x="7308850" y="908050"/>
            <a:ext cx="1584325" cy="50482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20 ημέρες </a:t>
            </a:r>
          </a:p>
        </p:txBody>
      </p:sp>
      <p:sp>
        <p:nvSpPr>
          <p:cNvPr id="68" name="67 - Στρογγυλεμένο ορθογώνιο"/>
          <p:cNvSpPr/>
          <p:nvPr/>
        </p:nvSpPr>
        <p:spPr>
          <a:xfrm>
            <a:off x="250825" y="1484313"/>
            <a:ext cx="4897438" cy="6492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Γενικές Φόρμες εφαρμογής: 1 άτομο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Κλάσεις Ορίου: 1 άτομο</a:t>
            </a:r>
          </a:p>
        </p:txBody>
      </p:sp>
      <p:sp>
        <p:nvSpPr>
          <p:cNvPr id="69" name="68 - Στρογγυλεμένο ορθογώνιο"/>
          <p:cNvSpPr/>
          <p:nvPr/>
        </p:nvSpPr>
        <p:spPr>
          <a:xfrm>
            <a:off x="250825" y="836613"/>
            <a:ext cx="4897438" cy="5048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Γενική Ανάλυση Απαιτήσεων: 2 άτομα</a:t>
            </a:r>
          </a:p>
        </p:txBody>
      </p:sp>
      <p:sp>
        <p:nvSpPr>
          <p:cNvPr id="70" name="69 - Δεξιό βέλος"/>
          <p:cNvSpPr/>
          <p:nvPr/>
        </p:nvSpPr>
        <p:spPr>
          <a:xfrm>
            <a:off x="5292080" y="908720"/>
            <a:ext cx="1872208" cy="43204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70 - Δεξιό βέλος"/>
          <p:cNvSpPr/>
          <p:nvPr/>
        </p:nvSpPr>
        <p:spPr>
          <a:xfrm>
            <a:off x="5292080" y="1628800"/>
            <a:ext cx="1872208" cy="43204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1 - Τίτλος"/>
          <p:cNvSpPr txBox="1">
            <a:spLocks/>
          </p:cNvSpPr>
          <p:nvPr/>
        </p:nvSpPr>
        <p:spPr>
          <a:xfrm>
            <a:off x="395288" y="115888"/>
            <a:ext cx="8229600" cy="7064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Χρονοδιάγραμμα</a:t>
            </a:r>
            <a:r>
              <a:rPr lang="el-GR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0609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3200" b="1" dirty="0" smtClean="0">
                <a:latin typeface="Times New Roman" pitchFamily="18" charset="0"/>
                <a:cs typeface="Times New Roman" pitchFamily="18" charset="0"/>
              </a:rPr>
              <a:t>Εργαλεία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899" name="3 - TextBox"/>
          <p:cNvSpPr txBox="1">
            <a:spLocks noChangeArrowheads="1"/>
          </p:cNvSpPr>
          <p:nvPr/>
        </p:nvSpPr>
        <p:spPr bwMode="auto">
          <a:xfrm>
            <a:off x="395288" y="1268413"/>
            <a:ext cx="8497887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71600" lvl="2" indent="-457200">
              <a:buFont typeface="Arial" charset="0"/>
              <a:buChar char="•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TortoiseSVN</a:t>
            </a:r>
            <a:r>
              <a:rPr lang="el-GR" sz="2200">
                <a:latin typeface="Times New Roman" pitchFamily="18" charset="0"/>
                <a:cs typeface="Times New Roman" pitchFamily="18" charset="0"/>
              </a:rPr>
              <a:t> : Διαχείριση και Οργάνωση λογισμικού.</a:t>
            </a:r>
          </a:p>
          <a:p>
            <a:pPr marL="1371600" lvl="2" indent="-457200">
              <a:buFont typeface="Arial" charset="0"/>
              <a:buChar char="•"/>
            </a:pPr>
            <a:endParaRPr lang="el-GR" sz="1000"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>
              <a:buFont typeface="Arial" charset="0"/>
              <a:buChar char="•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ArgoUml: </a:t>
            </a:r>
            <a:r>
              <a:rPr lang="el-GR" sz="2200">
                <a:latin typeface="Times New Roman" pitchFamily="18" charset="0"/>
                <a:cs typeface="Times New Roman" pitchFamily="18" charset="0"/>
              </a:rPr>
              <a:t> Ανάπτυξη και Σχεδίαση εφαρμογής.</a:t>
            </a:r>
          </a:p>
          <a:p>
            <a:pPr marL="1371600" lvl="2" indent="-457200">
              <a:buFont typeface="Arial" charset="0"/>
              <a:buChar char="•"/>
            </a:pPr>
            <a:endParaRPr lang="el-GR" sz="1000"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>
              <a:buFont typeface="Arial" charset="0"/>
              <a:buChar char="•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Doxygent:</a:t>
            </a:r>
            <a:r>
              <a:rPr lang="el-GR" sz="2200">
                <a:latin typeface="Times New Roman" pitchFamily="18" charset="0"/>
                <a:cs typeface="Times New Roman" pitchFamily="18" charset="0"/>
              </a:rPr>
              <a:t> Εξωτερική τεκμηρίωση. 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>
              <a:buFont typeface="Arial" charset="0"/>
              <a:buChar char="•"/>
            </a:pPr>
            <a:endParaRPr lang="el-GR" sz="1000"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>
              <a:buFont typeface="Arial" charset="0"/>
              <a:buChar char="•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Microsoft Word:</a:t>
            </a:r>
            <a:r>
              <a:rPr lang="el-GR" sz="2200">
                <a:latin typeface="Times New Roman" pitchFamily="18" charset="0"/>
                <a:cs typeface="Times New Roman" pitchFamily="18" charset="0"/>
              </a:rPr>
              <a:t> Συγγραφή κειμένου Πτυχιακής εργασίας.</a:t>
            </a:r>
          </a:p>
          <a:p>
            <a:pPr marL="1371600" lvl="2" indent="-457200">
              <a:buFont typeface="Arial" charset="0"/>
              <a:buChar char="•"/>
            </a:pPr>
            <a:endParaRPr lang="en-US" sz="1000"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>
              <a:buFont typeface="Arial" charset="0"/>
              <a:buChar char="•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Microsoft Power Point:</a:t>
            </a:r>
            <a:r>
              <a:rPr lang="el-GR" sz="2200">
                <a:latin typeface="Times New Roman" pitchFamily="18" charset="0"/>
                <a:cs typeface="Times New Roman" pitchFamily="18" charset="0"/>
              </a:rPr>
              <a:t> Παρουσίαση Πτυχιακής εργασίας.</a:t>
            </a:r>
          </a:p>
          <a:p>
            <a:pPr marL="1371600" lvl="2" indent="-457200">
              <a:buFont typeface="Arial" charset="0"/>
              <a:buChar char="•"/>
            </a:pPr>
            <a:endParaRPr lang="el-GR" sz="1000"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>
              <a:buFont typeface="Arial" charset="0"/>
              <a:buChar char="•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Embacardero C++ Builder </a:t>
            </a:r>
            <a:r>
              <a:rPr lang="el-GR" sz="2200">
                <a:latin typeface="Times New Roman" pitchFamily="18" charset="0"/>
                <a:cs typeface="Times New Roman" pitchFamily="18" charset="0"/>
              </a:rPr>
              <a:t>ΧΕ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l-GR" sz="2200">
                <a:latin typeface="Times New Roman" pitchFamily="18" charset="0"/>
                <a:cs typeface="Times New Roman" pitchFamily="18" charset="0"/>
              </a:rPr>
              <a:t> Ανάπτυξη και Υλοποίηση λογισμικού.</a:t>
            </a:r>
          </a:p>
          <a:p>
            <a:pPr marL="1371600" lvl="2" indent="-457200">
              <a:buFont typeface="Arial" charset="0"/>
              <a:buChar char="•"/>
            </a:pPr>
            <a:endParaRPr lang="el-GR" sz="1000"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>
              <a:buFont typeface="Arial" charset="0"/>
              <a:buChar char="•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AlphaControls &amp; AplhaCovert: </a:t>
            </a:r>
            <a:r>
              <a:rPr lang="el-GR" sz="2200">
                <a:latin typeface="Times New Roman" pitchFamily="18" charset="0"/>
                <a:cs typeface="Times New Roman" pitchFamily="18" charset="0"/>
              </a:rPr>
              <a:t> Οπτική εμφάνιση εφαρμογής.</a:t>
            </a:r>
          </a:p>
          <a:p>
            <a:pPr marL="457200" indent="-457200">
              <a:buFont typeface="Arial" charset="0"/>
              <a:buChar char="•"/>
            </a:pPr>
            <a:endParaRPr lang="el-GR" sz="1000"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>
              <a:buFont typeface="Arial" charset="0"/>
              <a:buChar char="•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InstallAware: </a:t>
            </a:r>
            <a:r>
              <a:rPr lang="el-GR" sz="2200">
                <a:latin typeface="Times New Roman" pitchFamily="18" charset="0"/>
                <a:cs typeface="Times New Roman" pitchFamily="18" charset="0"/>
              </a:rPr>
              <a:t> Αρχείο εγκατάστασης για την εφαρμογή.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9006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3200" b="1" dirty="0" smtClean="0">
                <a:latin typeface="Times New Roman" pitchFamily="18" charset="0"/>
                <a:cs typeface="Times New Roman" pitchFamily="18" charset="0"/>
              </a:rPr>
              <a:t>Υλοποίηση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95288" y="765175"/>
            <a:ext cx="82804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Εναρκτήρια φάση: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Πρότυπο συγγραφής κώδικα.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Εσωτερική και  Εξωτερική τεκμηρίωση.</a:t>
            </a:r>
          </a:p>
        </p:txBody>
      </p:sp>
      <p:pic>
        <p:nvPicPr>
          <p:cNvPr id="81924" name="Picture 4" descr="C:\Users\German\Desktop\Untitled.png"/>
          <p:cNvPicPr>
            <a:picLocks noChangeAspect="1" noChangeArrowheads="1"/>
          </p:cNvPicPr>
          <p:nvPr/>
        </p:nvPicPr>
        <p:blipFill>
          <a:blip r:embed="rId3">
            <a:lum bright="-14000" contrast="24000"/>
          </a:blip>
          <a:srcRect/>
          <a:stretch>
            <a:fillRect/>
          </a:stretch>
        </p:blipFill>
        <p:spPr bwMode="auto">
          <a:xfrm>
            <a:off x="827088" y="2205038"/>
            <a:ext cx="7489825" cy="4452937"/>
          </a:xfrm>
          <a:prstGeom prst="rect">
            <a:avLst/>
          </a:prstGeom>
          <a:noFill/>
          <a:ln w="9525" cap="sq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/>
        </p:nvGraphicFramePr>
        <p:xfrm>
          <a:off x="107504" y="980728"/>
          <a:ext cx="892899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971550" y="549275"/>
            <a:ext cx="74882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Σε κάθε επαναληπτική διαδικασία έγιναν τα εξής βήματα</a:t>
            </a:r>
            <a:r>
              <a:rPr lang="el-GR" dirty="0">
                <a:latin typeface="+mn-lt"/>
                <a:cs typeface="+mn-cs"/>
              </a:rPr>
              <a:t>:</a:t>
            </a:r>
            <a:endParaRPr lang="el-GR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468313" y="0"/>
            <a:ext cx="8229600" cy="49053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32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Υλοποίηση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/>
        </p:nvGraphicFramePr>
        <p:xfrm>
          <a:off x="539552" y="1556792"/>
          <a:ext cx="8328248" cy="50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3971" name="3 - TextBox"/>
          <p:cNvSpPr txBox="1">
            <a:spLocks noChangeArrowheads="1"/>
          </p:cNvSpPr>
          <p:nvPr/>
        </p:nvSpPr>
        <p:spPr bwMode="auto">
          <a:xfrm>
            <a:off x="468313" y="836613"/>
            <a:ext cx="82073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200">
                <a:latin typeface="Times New Roman" pitchFamily="18" charset="0"/>
                <a:cs typeface="Times New Roman" pitchFamily="18" charset="0"/>
              </a:rPr>
              <a:t>Ολοκλήρωση Πτυχιακής εργασίας</a:t>
            </a:r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468313" y="0"/>
            <a:ext cx="8229600" cy="49053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32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Υλοποίηση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- Τίτλος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r>
              <a:rPr lang="el-GR" sz="3200" b="1" smtClean="0">
                <a:latin typeface="Times New Roman" pitchFamily="18" charset="0"/>
                <a:cs typeface="Times New Roman" pitchFamily="18" charset="0"/>
              </a:rPr>
              <a:t>Μοτίβα Σχεδίασης (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Design Patterns)</a:t>
            </a:r>
          </a:p>
        </p:txBody>
      </p:sp>
      <p:sp>
        <p:nvSpPr>
          <p:cNvPr id="84995" name="2 - TextBox"/>
          <p:cNvSpPr txBox="1">
            <a:spLocks noChangeArrowheads="1"/>
          </p:cNvSpPr>
          <p:nvPr/>
        </p:nvSpPr>
        <p:spPr bwMode="auto">
          <a:xfrm>
            <a:off x="468313" y="692150"/>
            <a:ext cx="7883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Abstract Factory Pattern</a:t>
            </a:r>
            <a:r>
              <a:rPr lang="el-GR" sz="220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Adapter Pattern</a:t>
            </a:r>
            <a:r>
              <a:rPr lang="el-GR" sz="220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Template Pattern</a:t>
            </a:r>
          </a:p>
        </p:txBody>
      </p:sp>
      <p:pic>
        <p:nvPicPr>
          <p:cNvPr id="84996" name="Picture 4" descr="C:\Users\German\Desktop\ClassDiagr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25538"/>
            <a:ext cx="8642350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Αποκορύφωμα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Άποψη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Ροή">
  <a:themeElements>
    <a:clrScheme name="Συγκέντρωση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Χαρτί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Συγκέντρωση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Συγκέντρωση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Διαστημικό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1608</TotalTime>
  <Words>483</Words>
  <Application>Microsoft Office PowerPoint</Application>
  <PresentationFormat>On-screen Show (4:3)</PresentationFormat>
  <Paragraphs>119</Paragraphs>
  <Slides>30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13</vt:i4>
      </vt:variant>
      <vt:variant>
        <vt:lpstr>Πρότυπο σχεδίασης</vt:lpstr>
      </vt:variant>
      <vt:variant>
        <vt:i4>27</vt:i4>
      </vt:variant>
      <vt:variant>
        <vt:lpstr>Τίτλοι διαφανειών</vt:lpstr>
      </vt:variant>
      <vt:variant>
        <vt:i4>30</vt:i4>
      </vt:variant>
    </vt:vector>
  </HeadingPairs>
  <TitlesOfParts>
    <vt:vector size="70" baseType="lpstr">
      <vt:lpstr>Book Antiqua</vt:lpstr>
      <vt:lpstr>Arial</vt:lpstr>
      <vt:lpstr>Lucida Sans</vt:lpstr>
      <vt:lpstr>Wingdings 2</vt:lpstr>
      <vt:lpstr>Wingdings</vt:lpstr>
      <vt:lpstr>Wingdings 3</vt:lpstr>
      <vt:lpstr>Calibri</vt:lpstr>
      <vt:lpstr>Verdana</vt:lpstr>
      <vt:lpstr>Tw Cen MT</vt:lpstr>
      <vt:lpstr>Franklin Gothic Medium</vt:lpstr>
      <vt:lpstr>Franklin Gothic Book</vt:lpstr>
      <vt:lpstr>Constantia</vt:lpstr>
      <vt:lpstr>Times New Roman</vt:lpstr>
      <vt:lpstr>Αποκορύφωμα</vt:lpstr>
      <vt:lpstr>Θέμα του Office</vt:lpstr>
      <vt:lpstr>Άποψη</vt:lpstr>
      <vt:lpstr>Ροή</vt:lpstr>
      <vt:lpstr>Διαστημικό</vt:lpstr>
      <vt:lpstr>Χαρτί</vt:lpstr>
      <vt:lpstr>Αποκορύφωμα</vt:lpstr>
      <vt:lpstr>Άποψη</vt:lpstr>
      <vt:lpstr>Άποψη</vt:lpstr>
      <vt:lpstr>Άποψη</vt:lpstr>
      <vt:lpstr>Άποψη</vt:lpstr>
      <vt:lpstr>Ροή</vt:lpstr>
      <vt:lpstr>Ροή</vt:lpstr>
      <vt:lpstr>Ροή</vt:lpstr>
      <vt:lpstr>Διαστημικό</vt:lpstr>
      <vt:lpstr>Διαστημικό</vt:lpstr>
      <vt:lpstr>Διαστημικό</vt:lpstr>
      <vt:lpstr>Διαστημικό</vt:lpstr>
      <vt:lpstr>Διαστημικό</vt:lpstr>
      <vt:lpstr>Διαστημικό</vt:lpstr>
      <vt:lpstr>Διαστημικό</vt:lpstr>
      <vt:lpstr>Διαστημικό</vt:lpstr>
      <vt:lpstr>Χαρτί</vt:lpstr>
      <vt:lpstr>Χαρτί</vt:lpstr>
      <vt:lpstr>Χαρτί</vt:lpstr>
      <vt:lpstr>Χαρτί</vt:lpstr>
      <vt:lpstr>Χαρτί</vt:lpstr>
      <vt:lpstr>Διαφάνεια 1</vt:lpstr>
      <vt:lpstr>Σκοπός και στόχος της εργασίας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Μοτίβα Σχεδίασης (Design Patterns)</vt:lpstr>
      <vt:lpstr>Τεχνικές σχεδίασης</vt:lpstr>
      <vt:lpstr>Διαφάνεια 11</vt:lpstr>
      <vt:lpstr>Διαφάνεια 12</vt:lpstr>
      <vt:lpstr>Διαφάνεια 13</vt:lpstr>
      <vt:lpstr>Διαφάνεια 14</vt:lpstr>
      <vt:lpstr>Διαφάνεια 15</vt:lpstr>
      <vt:lpstr>Συμπεράσματα</vt:lpstr>
      <vt:lpstr> Βιβλιογραφία</vt:lpstr>
      <vt:lpstr>Βιβλιογραφία</vt:lpstr>
      <vt:lpstr>Κεντρικό Μενού</vt:lpstr>
      <vt:lpstr>Λειτουργίες Πινάκων</vt:lpstr>
      <vt:lpstr>Λειτουργίες Παραγοντικών</vt:lpstr>
      <vt:lpstr>Λειτουργίες Αναζήτησης</vt:lpstr>
      <vt:lpstr>Λειτουργίες Ταξινόμησης</vt:lpstr>
      <vt:lpstr>Λειτουργίες Γραμμικών Λιστών</vt:lpstr>
      <vt:lpstr>Λειτουργίες Δένδρων</vt:lpstr>
      <vt:lpstr>Λειτουργίες Πινάκων Κατακερματισμού</vt:lpstr>
      <vt:lpstr>Σημειώσεις Ενοτήτων</vt:lpstr>
      <vt:lpstr>Επεξηγήσεις λειτουργιών</vt:lpstr>
      <vt:lpstr>Οπτικοποιημένες συγκρίσεις λειτουργιών</vt:lpstr>
      <vt:lpstr>Εξειδικευμένες Ρυθμίσεις Διαδραστική Βοήθεια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German</dc:creator>
  <cp:lastModifiedBy>zdan</cp:lastModifiedBy>
  <cp:revision>185</cp:revision>
  <dcterms:created xsi:type="dcterms:W3CDTF">2012-03-26T19:54:20Z</dcterms:created>
  <dcterms:modified xsi:type="dcterms:W3CDTF">2012-04-30T06:28:53Z</dcterms:modified>
</cp:coreProperties>
</file>